
<file path=[Content_Types].xml><?xml version="1.0" encoding="utf-8"?>
<Types xmlns="http://schemas.openxmlformats.org/package/2006/content-types">
  <Default Extension="png" ContentType="image/png"/>
  <Default Extension="webp" ContentType="image/webp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</p:sldIdLst>
  <p:sldSz cx="12192000" cy="6858000"/>
  <p:notesSz cx="6858000" cy="12192000"/>
  <p:embeddedFontLst>
    <p:embeddedFont>
      <p:font typeface="MiSans" panose="020B0604020202020204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58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ntututorteam.com/40715ad0532dfa882c5cd1ce4323b81a438ee7f1.webp"/>
          <p:cNvPicPr>
            <a:picLocks noChangeAspect="1"/>
          </p:cNvPicPr>
          <p:nvPr/>
        </p:nvPicPr>
        <p:blipFill>
          <a:blip r:embed="rId3">
            <a:alphaModFix amt="30000"/>
          </a:blip>
          <a:srcRect t="21875" b="2187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85F4">
                  <a:alpha val="95000"/>
                </a:srgbClr>
              </a:gs>
              <a:gs pos="50000">
                <a:srgbClr val="4285F4">
                  <a:alpha val="90000"/>
                </a:srgbClr>
              </a:gs>
              <a:gs pos="100000">
                <a:srgbClr val="34A853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638800" y="111442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117693" y="408087"/>
                </a:moveTo>
                <a:cubicBezTo>
                  <a:pt x="141446" y="241995"/>
                  <a:pt x="284500" y="114300"/>
                  <a:pt x="457200" y="114300"/>
                </a:cubicBezTo>
                <a:cubicBezTo>
                  <a:pt x="551855" y="114300"/>
                  <a:pt x="637580" y="152698"/>
                  <a:pt x="699730" y="214670"/>
                </a:cubicBezTo>
                <a:cubicBezTo>
                  <a:pt x="700088" y="215027"/>
                  <a:pt x="700445" y="215384"/>
                  <a:pt x="700802" y="215741"/>
                </a:cubicBezTo>
                <a:lnTo>
                  <a:pt x="714375" y="228600"/>
                </a:lnTo>
                <a:lnTo>
                  <a:pt x="628829" y="228600"/>
                </a:lnTo>
                <a:cubicBezTo>
                  <a:pt x="597218" y="228600"/>
                  <a:pt x="571679" y="254139"/>
                  <a:pt x="571679" y="285750"/>
                </a:cubicBezTo>
                <a:cubicBezTo>
                  <a:pt x="571679" y="317361"/>
                  <a:pt x="597218" y="342900"/>
                  <a:pt x="628829" y="342900"/>
                </a:cubicBezTo>
                <a:lnTo>
                  <a:pt x="857429" y="342900"/>
                </a:lnTo>
                <a:cubicBezTo>
                  <a:pt x="889040" y="342900"/>
                  <a:pt x="914579" y="317361"/>
                  <a:pt x="914579" y="285750"/>
                </a:cubicBezTo>
                <a:lnTo>
                  <a:pt x="914579" y="57150"/>
                </a:lnTo>
                <a:cubicBezTo>
                  <a:pt x="914579" y="25539"/>
                  <a:pt x="889040" y="0"/>
                  <a:pt x="857429" y="0"/>
                </a:cubicBezTo>
                <a:cubicBezTo>
                  <a:pt x="825818" y="0"/>
                  <a:pt x="800279" y="25539"/>
                  <a:pt x="800279" y="57150"/>
                </a:cubicBezTo>
                <a:lnTo>
                  <a:pt x="800279" y="152519"/>
                </a:lnTo>
                <a:lnTo>
                  <a:pt x="780098" y="133410"/>
                </a:lnTo>
                <a:cubicBezTo>
                  <a:pt x="697409" y="51078"/>
                  <a:pt x="583109" y="0"/>
                  <a:pt x="457200" y="0"/>
                </a:cubicBezTo>
                <a:cubicBezTo>
                  <a:pt x="226814" y="0"/>
                  <a:pt x="36255" y="170378"/>
                  <a:pt x="4643" y="392013"/>
                </a:cubicBezTo>
                <a:cubicBezTo>
                  <a:pt x="179" y="423267"/>
                  <a:pt x="21788" y="452199"/>
                  <a:pt x="53042" y="456664"/>
                </a:cubicBezTo>
                <a:cubicBezTo>
                  <a:pt x="84296" y="461129"/>
                  <a:pt x="113228" y="439341"/>
                  <a:pt x="117693" y="408265"/>
                </a:cubicBezTo>
                <a:close/>
                <a:moveTo>
                  <a:pt x="909757" y="522387"/>
                </a:moveTo>
                <a:cubicBezTo>
                  <a:pt x="914221" y="491133"/>
                  <a:pt x="892433" y="462201"/>
                  <a:pt x="861358" y="457736"/>
                </a:cubicBezTo>
                <a:cubicBezTo>
                  <a:pt x="830282" y="453271"/>
                  <a:pt x="801172" y="475059"/>
                  <a:pt x="796707" y="506135"/>
                </a:cubicBezTo>
                <a:cubicBezTo>
                  <a:pt x="772954" y="672227"/>
                  <a:pt x="629900" y="799921"/>
                  <a:pt x="457200" y="799921"/>
                </a:cubicBezTo>
                <a:cubicBezTo>
                  <a:pt x="362545" y="799921"/>
                  <a:pt x="276820" y="761524"/>
                  <a:pt x="214670" y="699552"/>
                </a:cubicBezTo>
                <a:cubicBezTo>
                  <a:pt x="214312" y="699195"/>
                  <a:pt x="213955" y="698837"/>
                  <a:pt x="213598" y="698480"/>
                </a:cubicBezTo>
                <a:lnTo>
                  <a:pt x="200025" y="685621"/>
                </a:lnTo>
                <a:lnTo>
                  <a:pt x="285571" y="685621"/>
                </a:lnTo>
                <a:cubicBezTo>
                  <a:pt x="317182" y="685621"/>
                  <a:pt x="342721" y="660083"/>
                  <a:pt x="342721" y="628471"/>
                </a:cubicBezTo>
                <a:cubicBezTo>
                  <a:pt x="342721" y="596860"/>
                  <a:pt x="317182" y="571321"/>
                  <a:pt x="285571" y="571321"/>
                </a:cubicBezTo>
                <a:lnTo>
                  <a:pt x="57150" y="571500"/>
                </a:lnTo>
                <a:cubicBezTo>
                  <a:pt x="41970" y="571500"/>
                  <a:pt x="27325" y="577572"/>
                  <a:pt x="16609" y="588466"/>
                </a:cubicBezTo>
                <a:cubicBezTo>
                  <a:pt x="5894" y="599361"/>
                  <a:pt x="-179" y="613827"/>
                  <a:pt x="0" y="629186"/>
                </a:cubicBezTo>
                <a:lnTo>
                  <a:pt x="1786" y="856000"/>
                </a:lnTo>
                <a:cubicBezTo>
                  <a:pt x="1965" y="887611"/>
                  <a:pt x="27861" y="912971"/>
                  <a:pt x="59472" y="912614"/>
                </a:cubicBezTo>
                <a:cubicBezTo>
                  <a:pt x="91083" y="912257"/>
                  <a:pt x="116443" y="886539"/>
                  <a:pt x="116086" y="854928"/>
                </a:cubicBezTo>
                <a:lnTo>
                  <a:pt x="115372" y="762953"/>
                </a:lnTo>
                <a:lnTo>
                  <a:pt x="134481" y="780990"/>
                </a:lnTo>
                <a:cubicBezTo>
                  <a:pt x="217170" y="863322"/>
                  <a:pt x="331291" y="914400"/>
                  <a:pt x="457200" y="914400"/>
                </a:cubicBezTo>
                <a:cubicBezTo>
                  <a:pt x="687586" y="914400"/>
                  <a:pt x="878145" y="744022"/>
                  <a:pt x="909757" y="522387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5" name="Text 2"/>
          <p:cNvSpPr/>
          <p:nvPr/>
        </p:nvSpPr>
        <p:spPr>
          <a:xfrm>
            <a:off x="3769668" y="2333625"/>
            <a:ext cx="46482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Slides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入門教學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5486400" y="4276725"/>
            <a:ext cx="1219200" cy="57150"/>
          </a:xfrm>
          <a:custGeom>
            <a:avLst/>
            <a:gdLst/>
            <a:ahLst/>
            <a:cxnLst/>
            <a:rect l="l" t="t" r="r" b="b"/>
            <a:pathLst>
              <a:path w="1219200" h="57150">
                <a:moveTo>
                  <a:pt x="0" y="0"/>
                </a:moveTo>
                <a:lnTo>
                  <a:pt x="1219200" y="0"/>
                </a:lnTo>
                <a:lnTo>
                  <a:pt x="12192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7" name="Text 4"/>
          <p:cNvSpPr/>
          <p:nvPr/>
        </p:nvSpPr>
        <p:spPr>
          <a:xfrm>
            <a:off x="3700165" y="4638675"/>
            <a:ext cx="47910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>
                    <a:alpha val="9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從PowerPoint到雲端簡報的學習之旅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Slides 是什麼？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81000" y="838200"/>
            <a:ext cx="914400" cy="57150"/>
          </a:xfrm>
          <a:custGeom>
            <a:avLst/>
            <a:gdLst/>
            <a:ahLst/>
            <a:cxnLst/>
            <a:rect l="l" t="t" r="r" b="b"/>
            <a:pathLst>
              <a:path w="914400" h="57150">
                <a:moveTo>
                  <a:pt x="0" y="0"/>
                </a:moveTo>
                <a:lnTo>
                  <a:pt x="914400" y="0"/>
                </a:lnTo>
                <a:lnTo>
                  <a:pt x="9144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4" name="Text 2"/>
          <p:cNvSpPr/>
          <p:nvPr/>
        </p:nvSpPr>
        <p:spPr>
          <a:xfrm>
            <a:off x="381000" y="97155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了解Google Slides的核心特色與優勢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390650"/>
            <a:ext cx="3209925" cy="1704975"/>
          </a:xfrm>
          <a:custGeom>
            <a:avLst/>
            <a:gdLst/>
            <a:ahLst/>
            <a:cxnLst/>
            <a:rect l="l" t="t" r="r" b="b"/>
            <a:pathLst>
              <a:path w="3209925" h="1704975">
                <a:moveTo>
                  <a:pt x="114302" y="0"/>
                </a:moveTo>
                <a:lnTo>
                  <a:pt x="3095623" y="0"/>
                </a:lnTo>
                <a:cubicBezTo>
                  <a:pt x="3158750" y="0"/>
                  <a:pt x="3209925" y="51175"/>
                  <a:pt x="3209925" y="114302"/>
                </a:cubicBezTo>
                <a:lnTo>
                  <a:pt x="3209925" y="1590673"/>
                </a:lnTo>
                <a:cubicBezTo>
                  <a:pt x="3209925" y="1653800"/>
                  <a:pt x="3158750" y="1704975"/>
                  <a:pt x="3095623" y="1704975"/>
                </a:cubicBezTo>
                <a:lnTo>
                  <a:pt x="114302" y="1704975"/>
                </a:lnTo>
                <a:cubicBezTo>
                  <a:pt x="51175" y="1704975"/>
                  <a:pt x="0" y="1653800"/>
                  <a:pt x="0" y="1590673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33400" y="15430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7" name="Shape 5"/>
          <p:cNvSpPr/>
          <p:nvPr/>
        </p:nvSpPr>
        <p:spPr>
          <a:xfrm>
            <a:off x="633413" y="16573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0" y="150019"/>
                </a:moveTo>
                <a:cubicBezTo>
                  <a:pt x="0" y="185514"/>
                  <a:pt x="28798" y="214313"/>
                  <a:pt x="64294" y="214313"/>
                </a:cubicBezTo>
                <a:lnTo>
                  <a:pt x="200025" y="214313"/>
                </a:lnTo>
                <a:cubicBezTo>
                  <a:pt x="231591" y="214313"/>
                  <a:pt x="257175" y="188729"/>
                  <a:pt x="257175" y="157163"/>
                </a:cubicBezTo>
                <a:cubicBezTo>
                  <a:pt x="257175" y="134124"/>
                  <a:pt x="243557" y="114255"/>
                  <a:pt x="223912" y="105236"/>
                </a:cubicBezTo>
                <a:cubicBezTo>
                  <a:pt x="226903" y="99387"/>
                  <a:pt x="228600" y="92735"/>
                  <a:pt x="228600" y="85725"/>
                </a:cubicBezTo>
                <a:cubicBezTo>
                  <a:pt x="228600" y="62061"/>
                  <a:pt x="209401" y="42863"/>
                  <a:pt x="185738" y="42863"/>
                </a:cubicBezTo>
                <a:cubicBezTo>
                  <a:pt x="177835" y="42863"/>
                  <a:pt x="170468" y="45006"/>
                  <a:pt x="164128" y="48711"/>
                </a:cubicBezTo>
                <a:cubicBezTo>
                  <a:pt x="153367" y="28262"/>
                  <a:pt x="131891" y="14288"/>
                  <a:pt x="107156" y="14288"/>
                </a:cubicBezTo>
                <a:cubicBezTo>
                  <a:pt x="71661" y="14288"/>
                  <a:pt x="42863" y="43086"/>
                  <a:pt x="42863" y="78581"/>
                </a:cubicBezTo>
                <a:cubicBezTo>
                  <a:pt x="42863" y="82153"/>
                  <a:pt x="43175" y="85680"/>
                  <a:pt x="43711" y="89074"/>
                </a:cubicBezTo>
                <a:cubicBezTo>
                  <a:pt x="18306" y="97646"/>
                  <a:pt x="0" y="121712"/>
                  <a:pt x="0" y="15001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104900" y="1638300"/>
            <a:ext cx="111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免費雲端工具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33400" y="2114550"/>
            <a:ext cx="29813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完全免費的線上簡報工具，無需安裝任何軟體，只要有網路和瀏覽器就能使用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52450" y="2778026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11" name="Text 9"/>
          <p:cNvSpPr/>
          <p:nvPr/>
        </p:nvSpPr>
        <p:spPr>
          <a:xfrm>
            <a:off x="776288" y="2749451"/>
            <a:ext cx="733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零成本使用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707160" y="1390650"/>
            <a:ext cx="3209925" cy="1704975"/>
          </a:xfrm>
          <a:custGeom>
            <a:avLst/>
            <a:gdLst/>
            <a:ahLst/>
            <a:cxnLst/>
            <a:rect l="l" t="t" r="r" b="b"/>
            <a:pathLst>
              <a:path w="3209925" h="1704975">
                <a:moveTo>
                  <a:pt x="114302" y="0"/>
                </a:moveTo>
                <a:lnTo>
                  <a:pt x="3095623" y="0"/>
                </a:lnTo>
                <a:cubicBezTo>
                  <a:pt x="3158750" y="0"/>
                  <a:pt x="3209925" y="51175"/>
                  <a:pt x="3209925" y="114302"/>
                </a:cubicBezTo>
                <a:lnTo>
                  <a:pt x="3209925" y="1590673"/>
                </a:lnTo>
                <a:cubicBezTo>
                  <a:pt x="3209925" y="1653800"/>
                  <a:pt x="3158750" y="1704975"/>
                  <a:pt x="3095623" y="1704975"/>
                </a:cubicBezTo>
                <a:lnTo>
                  <a:pt x="114302" y="1704975"/>
                </a:lnTo>
                <a:cubicBezTo>
                  <a:pt x="51175" y="1704975"/>
                  <a:pt x="0" y="1653800"/>
                  <a:pt x="0" y="1590673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859560" y="15430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14" name="Shape 12"/>
          <p:cNvSpPr/>
          <p:nvPr/>
        </p:nvSpPr>
        <p:spPr>
          <a:xfrm>
            <a:off x="3988147" y="16573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28575" y="14288"/>
                </a:moveTo>
                <a:cubicBezTo>
                  <a:pt x="12814" y="14288"/>
                  <a:pt x="0" y="27102"/>
                  <a:pt x="0" y="42863"/>
                </a:cubicBezTo>
                <a:lnTo>
                  <a:pt x="0" y="185738"/>
                </a:lnTo>
                <a:cubicBezTo>
                  <a:pt x="0" y="201498"/>
                  <a:pt x="12814" y="214313"/>
                  <a:pt x="28575" y="214313"/>
                </a:cubicBezTo>
                <a:lnTo>
                  <a:pt x="171450" y="214313"/>
                </a:lnTo>
                <a:cubicBezTo>
                  <a:pt x="187211" y="214313"/>
                  <a:pt x="200025" y="201498"/>
                  <a:pt x="200025" y="185738"/>
                </a:cubicBezTo>
                <a:lnTo>
                  <a:pt x="200025" y="77376"/>
                </a:lnTo>
                <a:cubicBezTo>
                  <a:pt x="200025" y="69786"/>
                  <a:pt x="197034" y="62508"/>
                  <a:pt x="191676" y="57150"/>
                </a:cubicBezTo>
                <a:lnTo>
                  <a:pt x="157163" y="22637"/>
                </a:lnTo>
                <a:cubicBezTo>
                  <a:pt x="151805" y="17279"/>
                  <a:pt x="144527" y="14288"/>
                  <a:pt x="136937" y="14288"/>
                </a:cubicBezTo>
                <a:lnTo>
                  <a:pt x="28575" y="14288"/>
                </a:lnTo>
                <a:close/>
                <a:moveTo>
                  <a:pt x="42863" y="57150"/>
                </a:moveTo>
                <a:cubicBezTo>
                  <a:pt x="42863" y="49247"/>
                  <a:pt x="49247" y="42863"/>
                  <a:pt x="57150" y="42863"/>
                </a:cubicBezTo>
                <a:lnTo>
                  <a:pt x="128588" y="42863"/>
                </a:lnTo>
                <a:cubicBezTo>
                  <a:pt x="136490" y="42863"/>
                  <a:pt x="142875" y="49247"/>
                  <a:pt x="142875" y="57150"/>
                </a:cubicBezTo>
                <a:lnTo>
                  <a:pt x="142875" y="85725"/>
                </a:lnTo>
                <a:cubicBezTo>
                  <a:pt x="142875" y="93628"/>
                  <a:pt x="136490" y="100013"/>
                  <a:pt x="128588" y="100013"/>
                </a:cubicBezTo>
                <a:lnTo>
                  <a:pt x="57150" y="100013"/>
                </a:lnTo>
                <a:cubicBezTo>
                  <a:pt x="49247" y="100013"/>
                  <a:pt x="42863" y="93628"/>
                  <a:pt x="42863" y="85725"/>
                </a:cubicBezTo>
                <a:lnTo>
                  <a:pt x="42863" y="57150"/>
                </a:lnTo>
                <a:close/>
                <a:moveTo>
                  <a:pt x="100013" y="128588"/>
                </a:moveTo>
                <a:cubicBezTo>
                  <a:pt x="115783" y="128588"/>
                  <a:pt x="128588" y="141392"/>
                  <a:pt x="128588" y="157163"/>
                </a:cubicBezTo>
                <a:cubicBezTo>
                  <a:pt x="128588" y="172933"/>
                  <a:pt x="115783" y="185738"/>
                  <a:pt x="100013" y="185738"/>
                </a:cubicBezTo>
                <a:cubicBezTo>
                  <a:pt x="84242" y="185738"/>
                  <a:pt x="71438" y="172933"/>
                  <a:pt x="71438" y="157163"/>
                </a:cubicBezTo>
                <a:cubicBezTo>
                  <a:pt x="71438" y="141392"/>
                  <a:pt x="84242" y="128588"/>
                  <a:pt x="100013" y="12858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5" name="Text 13"/>
          <p:cNvSpPr/>
          <p:nvPr/>
        </p:nvSpPr>
        <p:spPr>
          <a:xfrm>
            <a:off x="4431060" y="1638300"/>
            <a:ext cx="771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自動儲存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859560" y="2114550"/>
            <a:ext cx="29813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所有修改都會自動儲存到雲端，不用擔心電腦當機或忘記存檔導致資料遺失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878610" y="2778026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18" name="Text 16"/>
          <p:cNvSpPr/>
          <p:nvPr/>
        </p:nvSpPr>
        <p:spPr>
          <a:xfrm>
            <a:off x="4102447" y="2749451"/>
            <a:ext cx="600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4A85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即時備份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81000" y="3206651"/>
            <a:ext cx="3209925" cy="1704975"/>
          </a:xfrm>
          <a:custGeom>
            <a:avLst/>
            <a:gdLst/>
            <a:ahLst/>
            <a:cxnLst/>
            <a:rect l="l" t="t" r="r" b="b"/>
            <a:pathLst>
              <a:path w="3209925" h="1704975">
                <a:moveTo>
                  <a:pt x="114302" y="0"/>
                </a:moveTo>
                <a:lnTo>
                  <a:pt x="3095623" y="0"/>
                </a:lnTo>
                <a:cubicBezTo>
                  <a:pt x="3158750" y="0"/>
                  <a:pt x="3209925" y="51175"/>
                  <a:pt x="3209925" y="114302"/>
                </a:cubicBezTo>
                <a:lnTo>
                  <a:pt x="3209925" y="1590673"/>
                </a:lnTo>
                <a:cubicBezTo>
                  <a:pt x="3209925" y="1653800"/>
                  <a:pt x="3158750" y="1704975"/>
                  <a:pt x="3095623" y="1704975"/>
                </a:cubicBezTo>
                <a:lnTo>
                  <a:pt x="114302" y="1704975"/>
                </a:lnTo>
                <a:cubicBezTo>
                  <a:pt x="51175" y="1704975"/>
                  <a:pt x="0" y="1653800"/>
                  <a:pt x="0" y="1590673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533400" y="335905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21" name="Shape 19"/>
          <p:cNvSpPr/>
          <p:nvPr/>
        </p:nvSpPr>
        <p:spPr>
          <a:xfrm>
            <a:off x="619125" y="3473351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2" name="Text 20"/>
          <p:cNvSpPr/>
          <p:nvPr/>
        </p:nvSpPr>
        <p:spPr>
          <a:xfrm>
            <a:off x="1104900" y="3454301"/>
            <a:ext cx="771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即時協作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33400" y="3930551"/>
            <a:ext cx="29813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多人可以同時編輯同一份簡報，所有人的修改都會即時顯示，團隊合作超方便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52450" y="459417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25" name="Text 23"/>
          <p:cNvSpPr/>
          <p:nvPr/>
        </p:nvSpPr>
        <p:spPr>
          <a:xfrm>
            <a:off x="776288" y="4565600"/>
            <a:ext cx="600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BBC0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同步編輯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707160" y="3206651"/>
            <a:ext cx="3209925" cy="1704975"/>
          </a:xfrm>
          <a:custGeom>
            <a:avLst/>
            <a:gdLst/>
            <a:ahLst/>
            <a:cxnLst/>
            <a:rect l="l" t="t" r="r" b="b"/>
            <a:pathLst>
              <a:path w="3209925" h="1704975">
                <a:moveTo>
                  <a:pt x="114302" y="0"/>
                </a:moveTo>
                <a:lnTo>
                  <a:pt x="3095623" y="0"/>
                </a:lnTo>
                <a:cubicBezTo>
                  <a:pt x="3158750" y="0"/>
                  <a:pt x="3209925" y="51175"/>
                  <a:pt x="3209925" y="114302"/>
                </a:cubicBezTo>
                <a:lnTo>
                  <a:pt x="3209925" y="1590673"/>
                </a:lnTo>
                <a:cubicBezTo>
                  <a:pt x="3209925" y="1653800"/>
                  <a:pt x="3158750" y="1704975"/>
                  <a:pt x="3095623" y="1704975"/>
                </a:cubicBezTo>
                <a:lnTo>
                  <a:pt x="114302" y="1704975"/>
                </a:lnTo>
                <a:cubicBezTo>
                  <a:pt x="51175" y="1704975"/>
                  <a:pt x="0" y="1653800"/>
                  <a:pt x="0" y="1590673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3859560" y="335905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28" name="Shape 26"/>
          <p:cNvSpPr/>
          <p:nvPr/>
        </p:nvSpPr>
        <p:spPr>
          <a:xfrm>
            <a:off x="4002435" y="3473351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7144" y="28575"/>
                </a:moveTo>
                <a:cubicBezTo>
                  <a:pt x="7144" y="12814"/>
                  <a:pt x="19958" y="0"/>
                  <a:pt x="35719" y="0"/>
                </a:cubicBezTo>
                <a:lnTo>
                  <a:pt x="135731" y="0"/>
                </a:lnTo>
                <a:cubicBezTo>
                  <a:pt x="151492" y="0"/>
                  <a:pt x="164306" y="12814"/>
                  <a:pt x="164306" y="28575"/>
                </a:cubicBezTo>
                <a:lnTo>
                  <a:pt x="164306" y="200025"/>
                </a:lnTo>
                <a:cubicBezTo>
                  <a:pt x="164306" y="215786"/>
                  <a:pt x="151492" y="228600"/>
                  <a:pt x="135731" y="228600"/>
                </a:cubicBezTo>
                <a:lnTo>
                  <a:pt x="35719" y="228600"/>
                </a:lnTo>
                <a:cubicBezTo>
                  <a:pt x="19958" y="228600"/>
                  <a:pt x="7144" y="215786"/>
                  <a:pt x="7144" y="200025"/>
                </a:cubicBezTo>
                <a:lnTo>
                  <a:pt x="7144" y="28575"/>
                </a:lnTo>
                <a:close/>
                <a:moveTo>
                  <a:pt x="35719" y="28575"/>
                </a:moveTo>
                <a:lnTo>
                  <a:pt x="35719" y="164306"/>
                </a:lnTo>
                <a:lnTo>
                  <a:pt x="135731" y="164306"/>
                </a:lnTo>
                <a:lnTo>
                  <a:pt x="135731" y="28575"/>
                </a:lnTo>
                <a:lnTo>
                  <a:pt x="35719" y="28575"/>
                </a:lnTo>
                <a:close/>
                <a:moveTo>
                  <a:pt x="85725" y="210741"/>
                </a:moveTo>
                <a:cubicBezTo>
                  <a:pt x="93628" y="210741"/>
                  <a:pt x="100013" y="204356"/>
                  <a:pt x="100013" y="196453"/>
                </a:cubicBezTo>
                <a:cubicBezTo>
                  <a:pt x="100013" y="188550"/>
                  <a:pt x="93628" y="182166"/>
                  <a:pt x="85725" y="182166"/>
                </a:cubicBezTo>
                <a:cubicBezTo>
                  <a:pt x="77822" y="182166"/>
                  <a:pt x="71438" y="188550"/>
                  <a:pt x="71438" y="196453"/>
                </a:cubicBezTo>
                <a:cubicBezTo>
                  <a:pt x="71438" y="204356"/>
                  <a:pt x="77822" y="210741"/>
                  <a:pt x="85725" y="210741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9" name="Text 27"/>
          <p:cNvSpPr/>
          <p:nvPr/>
        </p:nvSpPr>
        <p:spPr>
          <a:xfrm>
            <a:off x="4431060" y="3454301"/>
            <a:ext cx="942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跨裝置使用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3859560" y="3930551"/>
            <a:ext cx="29813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無論使用電腦、平板還是手機，只要有網路就能存取和編輯你的簡報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878610" y="459417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32" name="Text 30"/>
          <p:cNvSpPr/>
          <p:nvPr/>
        </p:nvSpPr>
        <p:spPr>
          <a:xfrm>
            <a:off x="4102447" y="4565600"/>
            <a:ext cx="600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A433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隨時隨地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381000" y="5022800"/>
            <a:ext cx="6534150" cy="1457325"/>
          </a:xfrm>
          <a:custGeom>
            <a:avLst/>
            <a:gdLst/>
            <a:ahLst/>
            <a:cxnLst/>
            <a:rect l="l" t="t" r="r" b="b"/>
            <a:pathLst>
              <a:path w="6534150" h="1457325">
                <a:moveTo>
                  <a:pt x="114298" y="0"/>
                </a:moveTo>
                <a:lnTo>
                  <a:pt x="6419852" y="0"/>
                </a:lnTo>
                <a:cubicBezTo>
                  <a:pt x="6482935" y="0"/>
                  <a:pt x="6534150" y="51215"/>
                  <a:pt x="6534150" y="114298"/>
                </a:cubicBezTo>
                <a:lnTo>
                  <a:pt x="6534150" y="1343027"/>
                </a:lnTo>
                <a:cubicBezTo>
                  <a:pt x="6534150" y="1406110"/>
                  <a:pt x="6482935" y="1457325"/>
                  <a:pt x="6419852" y="1457325"/>
                </a:cubicBezTo>
                <a:lnTo>
                  <a:pt x="114298" y="1457325"/>
                </a:lnTo>
                <a:cubicBezTo>
                  <a:pt x="51215" y="1457325"/>
                  <a:pt x="0" y="1406110"/>
                  <a:pt x="0" y="1343027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533400" y="5175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35" name="Shape 33"/>
          <p:cNvSpPr/>
          <p:nvPr/>
        </p:nvSpPr>
        <p:spPr>
          <a:xfrm>
            <a:off x="647700" y="52895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4403" y="67241"/>
                </a:moveTo>
                <a:lnTo>
                  <a:pt x="181541" y="110103"/>
                </a:lnTo>
                <a:cubicBezTo>
                  <a:pt x="177433" y="114211"/>
                  <a:pt x="171316" y="115416"/>
                  <a:pt x="165958" y="113184"/>
                </a:cubicBezTo>
                <a:cubicBezTo>
                  <a:pt x="160600" y="110951"/>
                  <a:pt x="157163" y="105772"/>
                  <a:pt x="157163" y="100013"/>
                </a:cubicBezTo>
                <a:lnTo>
                  <a:pt x="157163" y="71438"/>
                </a:lnTo>
                <a:lnTo>
                  <a:pt x="14288" y="71438"/>
                </a:lnTo>
                <a:cubicBezTo>
                  <a:pt x="6385" y="71438"/>
                  <a:pt x="0" y="65053"/>
                  <a:pt x="0" y="57150"/>
                </a:cubicBezTo>
                <a:cubicBezTo>
                  <a:pt x="0" y="49247"/>
                  <a:pt x="6385" y="42863"/>
                  <a:pt x="14288" y="42863"/>
                </a:cubicBezTo>
                <a:lnTo>
                  <a:pt x="157163" y="42863"/>
                </a:lnTo>
                <a:lnTo>
                  <a:pt x="157163" y="14288"/>
                </a:lnTo>
                <a:cubicBezTo>
                  <a:pt x="157163" y="8528"/>
                  <a:pt x="160645" y="3304"/>
                  <a:pt x="166003" y="1072"/>
                </a:cubicBezTo>
                <a:cubicBezTo>
                  <a:pt x="171361" y="-1161"/>
                  <a:pt x="177478" y="89"/>
                  <a:pt x="181585" y="4152"/>
                </a:cubicBezTo>
                <a:lnTo>
                  <a:pt x="224448" y="47015"/>
                </a:lnTo>
                <a:cubicBezTo>
                  <a:pt x="230029" y="52596"/>
                  <a:pt x="230029" y="61659"/>
                  <a:pt x="224448" y="67241"/>
                </a:cubicBezTo>
                <a:close/>
                <a:moveTo>
                  <a:pt x="47015" y="224403"/>
                </a:moveTo>
                <a:lnTo>
                  <a:pt x="4152" y="181541"/>
                </a:lnTo>
                <a:cubicBezTo>
                  <a:pt x="-1429" y="175959"/>
                  <a:pt x="-1429" y="166896"/>
                  <a:pt x="4152" y="161315"/>
                </a:cubicBezTo>
                <a:lnTo>
                  <a:pt x="47015" y="118452"/>
                </a:lnTo>
                <a:cubicBezTo>
                  <a:pt x="51122" y="114345"/>
                  <a:pt x="57239" y="113139"/>
                  <a:pt x="62597" y="115372"/>
                </a:cubicBezTo>
                <a:cubicBezTo>
                  <a:pt x="67955" y="117604"/>
                  <a:pt x="71438" y="122828"/>
                  <a:pt x="71438" y="128588"/>
                </a:cubicBezTo>
                <a:lnTo>
                  <a:pt x="71438" y="157163"/>
                </a:lnTo>
                <a:lnTo>
                  <a:pt x="214313" y="157163"/>
                </a:lnTo>
                <a:cubicBezTo>
                  <a:pt x="222215" y="157163"/>
                  <a:pt x="228600" y="163547"/>
                  <a:pt x="228600" y="171450"/>
                </a:cubicBezTo>
                <a:cubicBezTo>
                  <a:pt x="228600" y="179353"/>
                  <a:pt x="222215" y="185738"/>
                  <a:pt x="214313" y="185738"/>
                </a:cubicBezTo>
                <a:lnTo>
                  <a:pt x="71438" y="185738"/>
                </a:lnTo>
                <a:lnTo>
                  <a:pt x="71438" y="214313"/>
                </a:lnTo>
                <a:cubicBezTo>
                  <a:pt x="71438" y="220072"/>
                  <a:pt x="67955" y="225296"/>
                  <a:pt x="62597" y="227528"/>
                </a:cubicBezTo>
                <a:cubicBezTo>
                  <a:pt x="57239" y="229761"/>
                  <a:pt x="51122" y="228511"/>
                  <a:pt x="47015" y="22444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6" name="Text 34"/>
          <p:cNvSpPr/>
          <p:nvPr/>
        </p:nvSpPr>
        <p:spPr>
          <a:xfrm>
            <a:off x="1104900" y="5270450"/>
            <a:ext cx="1504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與PowerPoint相容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533400" y="5746700"/>
            <a:ext cx="63055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可以匯入.pptx檔案進行編輯，也能將簡報匯出為PowerPoint格式，兩者可以無縫切換使用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552450" y="616267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39" name="Text 37"/>
          <p:cNvSpPr/>
          <p:nvPr/>
        </p:nvSpPr>
        <p:spPr>
          <a:xfrm>
            <a:off x="776288" y="6134100"/>
            <a:ext cx="6000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檔案互通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7071420" y="1390650"/>
            <a:ext cx="4743450" cy="5086350"/>
          </a:xfrm>
          <a:custGeom>
            <a:avLst/>
            <a:gdLst/>
            <a:ahLst/>
            <a:cxnLst/>
            <a:rect l="l" t="t" r="r" b="b"/>
            <a:pathLst>
              <a:path w="4743450" h="5086350">
                <a:moveTo>
                  <a:pt x="152407" y="0"/>
                </a:moveTo>
                <a:lnTo>
                  <a:pt x="4591043" y="0"/>
                </a:lnTo>
                <a:cubicBezTo>
                  <a:pt x="4675215" y="0"/>
                  <a:pt x="4743450" y="68235"/>
                  <a:pt x="4743450" y="152407"/>
                </a:cubicBezTo>
                <a:lnTo>
                  <a:pt x="4743450" y="4933943"/>
                </a:lnTo>
                <a:cubicBezTo>
                  <a:pt x="4743450" y="5018115"/>
                  <a:pt x="4675215" y="5086350"/>
                  <a:pt x="4591043" y="5086350"/>
                </a:cubicBezTo>
                <a:lnTo>
                  <a:pt x="152407" y="5086350"/>
                </a:lnTo>
                <a:cubicBezTo>
                  <a:pt x="68235" y="5086350"/>
                  <a:pt x="0" y="5018115"/>
                  <a:pt x="0" y="4933943"/>
                </a:cubicBezTo>
                <a:lnTo>
                  <a:pt x="0" y="152407"/>
                </a:lnTo>
                <a:cubicBezTo>
                  <a:pt x="0" y="68291"/>
                  <a:pt x="68291" y="0"/>
                  <a:pt x="152407" y="0"/>
                </a:cubicBezTo>
                <a:close/>
              </a:path>
            </a:pathLst>
          </a:custGeom>
          <a:gradFill flip="none" rotWithShape="1">
            <a:gsLst>
              <a:gs pos="0">
                <a:srgbClr val="FBBC04"/>
              </a:gs>
              <a:gs pos="100000">
                <a:srgbClr val="EA4335"/>
              </a:gs>
            </a:gsLst>
            <a:lin ang="2700000" scaled="1"/>
          </a:gradFill>
          <a:ln/>
        </p:spPr>
      </p:sp>
      <p:sp>
        <p:nvSpPr>
          <p:cNvPr id="41" name="Shape 39"/>
          <p:cNvSpPr/>
          <p:nvPr/>
        </p:nvSpPr>
        <p:spPr>
          <a:xfrm>
            <a:off x="9212610" y="2095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cubicBezTo>
                  <a:pt x="354768" y="457200"/>
                  <a:pt x="457200" y="354768"/>
                  <a:pt x="457200" y="228600"/>
                </a:cubicBezTo>
                <a:cubicBezTo>
                  <a:pt x="457200" y="102432"/>
                  <a:pt x="354768" y="0"/>
                  <a:pt x="228600" y="0"/>
                </a:cubicBezTo>
                <a:cubicBezTo>
                  <a:pt x="102432" y="0"/>
                  <a:pt x="0" y="102432"/>
                  <a:pt x="0" y="228600"/>
                </a:cubicBezTo>
                <a:cubicBezTo>
                  <a:pt x="0" y="354768"/>
                  <a:pt x="102432" y="457200"/>
                  <a:pt x="228600" y="457200"/>
                </a:cubicBezTo>
                <a:close/>
                <a:moveTo>
                  <a:pt x="228600" y="157163"/>
                </a:moveTo>
                <a:cubicBezTo>
                  <a:pt x="212794" y="157163"/>
                  <a:pt x="200025" y="169932"/>
                  <a:pt x="200025" y="185738"/>
                </a:cubicBezTo>
                <a:cubicBezTo>
                  <a:pt x="200025" y="197614"/>
                  <a:pt x="190470" y="207169"/>
                  <a:pt x="178594" y="207169"/>
                </a:cubicBezTo>
                <a:cubicBezTo>
                  <a:pt x="166717" y="207169"/>
                  <a:pt x="157163" y="197614"/>
                  <a:pt x="157163" y="185738"/>
                </a:cubicBezTo>
                <a:cubicBezTo>
                  <a:pt x="157163" y="146268"/>
                  <a:pt x="189131" y="114300"/>
                  <a:pt x="228600" y="114300"/>
                </a:cubicBezTo>
                <a:cubicBezTo>
                  <a:pt x="268069" y="114300"/>
                  <a:pt x="300038" y="146268"/>
                  <a:pt x="300038" y="185738"/>
                </a:cubicBezTo>
                <a:cubicBezTo>
                  <a:pt x="300038" y="227886"/>
                  <a:pt x="267891" y="245745"/>
                  <a:pt x="250031" y="252264"/>
                </a:cubicBezTo>
                <a:lnTo>
                  <a:pt x="250031" y="255657"/>
                </a:lnTo>
                <a:cubicBezTo>
                  <a:pt x="250031" y="267533"/>
                  <a:pt x="240476" y="277088"/>
                  <a:pt x="228600" y="277088"/>
                </a:cubicBezTo>
                <a:cubicBezTo>
                  <a:pt x="216724" y="277088"/>
                  <a:pt x="207169" y="267533"/>
                  <a:pt x="207169" y="255657"/>
                </a:cubicBezTo>
                <a:lnTo>
                  <a:pt x="207169" y="248424"/>
                </a:lnTo>
                <a:cubicBezTo>
                  <a:pt x="207169" y="230118"/>
                  <a:pt x="220385" y="216991"/>
                  <a:pt x="234047" y="212527"/>
                </a:cubicBezTo>
                <a:cubicBezTo>
                  <a:pt x="239762" y="210651"/>
                  <a:pt x="245834" y="207615"/>
                  <a:pt x="250299" y="203329"/>
                </a:cubicBezTo>
                <a:cubicBezTo>
                  <a:pt x="254139" y="199579"/>
                  <a:pt x="257175" y="194399"/>
                  <a:pt x="257175" y="185827"/>
                </a:cubicBezTo>
                <a:cubicBezTo>
                  <a:pt x="257175" y="170021"/>
                  <a:pt x="244406" y="157252"/>
                  <a:pt x="228600" y="157252"/>
                </a:cubicBezTo>
                <a:close/>
                <a:moveTo>
                  <a:pt x="200025" y="328613"/>
                </a:moveTo>
                <a:cubicBezTo>
                  <a:pt x="200025" y="312842"/>
                  <a:pt x="212829" y="300038"/>
                  <a:pt x="228600" y="300038"/>
                </a:cubicBezTo>
                <a:cubicBezTo>
                  <a:pt x="244371" y="300038"/>
                  <a:pt x="257175" y="312842"/>
                  <a:pt x="257175" y="328613"/>
                </a:cubicBezTo>
                <a:cubicBezTo>
                  <a:pt x="257175" y="344383"/>
                  <a:pt x="244371" y="357188"/>
                  <a:pt x="228600" y="357188"/>
                </a:cubicBezTo>
                <a:cubicBezTo>
                  <a:pt x="212829" y="357188"/>
                  <a:pt x="200025" y="344383"/>
                  <a:pt x="200025" y="32861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2" name="Text 40"/>
          <p:cNvSpPr/>
          <p:nvPr/>
        </p:nvSpPr>
        <p:spPr>
          <a:xfrm>
            <a:off x="7204770" y="2667000"/>
            <a:ext cx="44767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為什麼要學Google Slides？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7261920" y="3200400"/>
            <a:ext cx="4362450" cy="781050"/>
          </a:xfrm>
          <a:custGeom>
            <a:avLst/>
            <a:gdLst/>
            <a:ahLst/>
            <a:cxnLst/>
            <a:rect l="l" t="t" r="r" b="b"/>
            <a:pathLst>
              <a:path w="4362450" h="781050">
                <a:moveTo>
                  <a:pt x="76199" y="0"/>
                </a:moveTo>
                <a:lnTo>
                  <a:pt x="4286251" y="0"/>
                </a:lnTo>
                <a:cubicBezTo>
                  <a:pt x="4328334" y="0"/>
                  <a:pt x="4362450" y="34116"/>
                  <a:pt x="4362450" y="76199"/>
                </a:cubicBezTo>
                <a:lnTo>
                  <a:pt x="4362450" y="704851"/>
                </a:lnTo>
                <a:cubicBezTo>
                  <a:pt x="4362450" y="746934"/>
                  <a:pt x="4328334" y="781050"/>
                  <a:pt x="4286251" y="781050"/>
                </a:cubicBezTo>
                <a:lnTo>
                  <a:pt x="76199" y="781050"/>
                </a:lnTo>
                <a:cubicBezTo>
                  <a:pt x="34116" y="781050"/>
                  <a:pt x="0" y="746934"/>
                  <a:pt x="0" y="70485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44" name="Shape 42"/>
          <p:cNvSpPr/>
          <p:nvPr/>
        </p:nvSpPr>
        <p:spPr>
          <a:xfrm>
            <a:off x="7388126" y="335280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7859" y="72851"/>
                </a:moveTo>
                <a:lnTo>
                  <a:pt x="95696" y="104887"/>
                </a:lnTo>
                <a:cubicBezTo>
                  <a:pt x="99343" y="106375"/>
                  <a:pt x="103212" y="107156"/>
                  <a:pt x="107156" y="107156"/>
                </a:cubicBezTo>
                <a:cubicBezTo>
                  <a:pt x="111100" y="107156"/>
                  <a:pt x="114970" y="106375"/>
                  <a:pt x="118616" y="104887"/>
                </a:cubicBezTo>
                <a:lnTo>
                  <a:pt x="208806" y="67754"/>
                </a:lnTo>
                <a:cubicBezTo>
                  <a:pt x="212154" y="66377"/>
                  <a:pt x="214313" y="63140"/>
                  <a:pt x="214313" y="59531"/>
                </a:cubicBezTo>
                <a:cubicBezTo>
                  <a:pt x="214313" y="55922"/>
                  <a:pt x="212154" y="52685"/>
                  <a:pt x="208806" y="51308"/>
                </a:cubicBezTo>
                <a:lnTo>
                  <a:pt x="118616" y="14176"/>
                </a:lnTo>
                <a:cubicBezTo>
                  <a:pt x="114970" y="12688"/>
                  <a:pt x="111100" y="11906"/>
                  <a:pt x="107156" y="11906"/>
                </a:cubicBezTo>
                <a:cubicBezTo>
                  <a:pt x="103212" y="11906"/>
                  <a:pt x="99343" y="12688"/>
                  <a:pt x="95696" y="14176"/>
                </a:cubicBezTo>
                <a:lnTo>
                  <a:pt x="5507" y="51308"/>
                </a:lnTo>
                <a:cubicBezTo>
                  <a:pt x="2158" y="52685"/>
                  <a:pt x="0" y="55922"/>
                  <a:pt x="0" y="59531"/>
                </a:cubicBezTo>
                <a:lnTo>
                  <a:pt x="0" y="169664"/>
                </a:lnTo>
                <a:cubicBezTo>
                  <a:pt x="0" y="174613"/>
                  <a:pt x="3981" y="178594"/>
                  <a:pt x="8930" y="178594"/>
                </a:cubicBezTo>
                <a:cubicBezTo>
                  <a:pt x="13878" y="178594"/>
                  <a:pt x="17859" y="174613"/>
                  <a:pt x="17859" y="169664"/>
                </a:cubicBezTo>
                <a:lnTo>
                  <a:pt x="17859" y="72851"/>
                </a:lnTo>
                <a:close/>
                <a:moveTo>
                  <a:pt x="35719" y="99529"/>
                </a:moveTo>
                <a:lnTo>
                  <a:pt x="35719" y="142875"/>
                </a:lnTo>
                <a:cubicBezTo>
                  <a:pt x="35719" y="162595"/>
                  <a:pt x="67717" y="178594"/>
                  <a:pt x="107156" y="178594"/>
                </a:cubicBezTo>
                <a:cubicBezTo>
                  <a:pt x="146596" y="178594"/>
                  <a:pt x="178594" y="162595"/>
                  <a:pt x="178594" y="142875"/>
                </a:cubicBezTo>
                <a:lnTo>
                  <a:pt x="178594" y="99492"/>
                </a:lnTo>
                <a:lnTo>
                  <a:pt x="125425" y="121407"/>
                </a:lnTo>
                <a:cubicBezTo>
                  <a:pt x="119621" y="123788"/>
                  <a:pt x="113444" y="125016"/>
                  <a:pt x="107156" y="125016"/>
                </a:cubicBezTo>
                <a:cubicBezTo>
                  <a:pt x="100868" y="125016"/>
                  <a:pt x="94692" y="123788"/>
                  <a:pt x="88888" y="121407"/>
                </a:cubicBezTo>
                <a:lnTo>
                  <a:pt x="35719" y="99492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5" name="Text 43"/>
          <p:cNvSpPr/>
          <p:nvPr/>
        </p:nvSpPr>
        <p:spPr>
          <a:xfrm>
            <a:off x="7728645" y="3314700"/>
            <a:ext cx="3438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學校專案合作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7728645" y="3619500"/>
            <a:ext cx="3429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小組報告時，多人可以同時編輯，不用來回傳檔案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261920" y="4095750"/>
            <a:ext cx="4362450" cy="781050"/>
          </a:xfrm>
          <a:custGeom>
            <a:avLst/>
            <a:gdLst/>
            <a:ahLst/>
            <a:cxnLst/>
            <a:rect l="l" t="t" r="r" b="b"/>
            <a:pathLst>
              <a:path w="4362450" h="781050">
                <a:moveTo>
                  <a:pt x="76199" y="0"/>
                </a:moveTo>
                <a:lnTo>
                  <a:pt x="4286251" y="0"/>
                </a:lnTo>
                <a:cubicBezTo>
                  <a:pt x="4328334" y="0"/>
                  <a:pt x="4362450" y="34116"/>
                  <a:pt x="4362450" y="76199"/>
                </a:cubicBezTo>
                <a:lnTo>
                  <a:pt x="4362450" y="704851"/>
                </a:lnTo>
                <a:cubicBezTo>
                  <a:pt x="4362450" y="746934"/>
                  <a:pt x="4328334" y="781050"/>
                  <a:pt x="4286251" y="781050"/>
                </a:cubicBezTo>
                <a:lnTo>
                  <a:pt x="76199" y="781050"/>
                </a:lnTo>
                <a:cubicBezTo>
                  <a:pt x="34116" y="781050"/>
                  <a:pt x="0" y="746934"/>
                  <a:pt x="0" y="70485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48" name="Shape 46"/>
          <p:cNvSpPr/>
          <p:nvPr/>
        </p:nvSpPr>
        <p:spPr>
          <a:xfrm>
            <a:off x="7400032" y="42481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03361" y="3200"/>
                </a:moveTo>
                <a:cubicBezTo>
                  <a:pt x="98785" y="-1042"/>
                  <a:pt x="91715" y="-1042"/>
                  <a:pt x="87176" y="3200"/>
                </a:cubicBezTo>
                <a:lnTo>
                  <a:pt x="3832" y="80590"/>
                </a:lnTo>
                <a:cubicBezTo>
                  <a:pt x="260" y="83939"/>
                  <a:pt x="-930" y="89111"/>
                  <a:pt x="856" y="93650"/>
                </a:cubicBezTo>
                <a:cubicBezTo>
                  <a:pt x="2642" y="98189"/>
                  <a:pt x="6995" y="101203"/>
                  <a:pt x="11906" y="101203"/>
                </a:cubicBezTo>
                <a:lnTo>
                  <a:pt x="17859" y="101203"/>
                </a:lnTo>
                <a:lnTo>
                  <a:pt x="17859" y="166688"/>
                </a:lnTo>
                <a:cubicBezTo>
                  <a:pt x="17859" y="179822"/>
                  <a:pt x="28538" y="190500"/>
                  <a:pt x="41672" y="190500"/>
                </a:cubicBezTo>
                <a:lnTo>
                  <a:pt x="148828" y="190500"/>
                </a:lnTo>
                <a:cubicBezTo>
                  <a:pt x="161962" y="190500"/>
                  <a:pt x="172641" y="179822"/>
                  <a:pt x="172641" y="166688"/>
                </a:cubicBezTo>
                <a:lnTo>
                  <a:pt x="172641" y="101203"/>
                </a:lnTo>
                <a:lnTo>
                  <a:pt x="178594" y="101203"/>
                </a:lnTo>
                <a:cubicBezTo>
                  <a:pt x="183505" y="101203"/>
                  <a:pt x="187896" y="98189"/>
                  <a:pt x="189681" y="93650"/>
                </a:cubicBezTo>
                <a:cubicBezTo>
                  <a:pt x="191467" y="89111"/>
                  <a:pt x="190277" y="83902"/>
                  <a:pt x="186705" y="80590"/>
                </a:cubicBezTo>
                <a:lnTo>
                  <a:pt x="103361" y="3200"/>
                </a:lnTo>
                <a:close/>
                <a:moveTo>
                  <a:pt x="89297" y="119063"/>
                </a:moveTo>
                <a:lnTo>
                  <a:pt x="101203" y="119063"/>
                </a:lnTo>
                <a:cubicBezTo>
                  <a:pt x="111063" y="119063"/>
                  <a:pt x="119063" y="127062"/>
                  <a:pt x="119063" y="136922"/>
                </a:cubicBezTo>
                <a:lnTo>
                  <a:pt x="119063" y="172641"/>
                </a:lnTo>
                <a:lnTo>
                  <a:pt x="71438" y="172641"/>
                </a:lnTo>
                <a:lnTo>
                  <a:pt x="71438" y="136922"/>
                </a:lnTo>
                <a:cubicBezTo>
                  <a:pt x="71438" y="127062"/>
                  <a:pt x="79437" y="119063"/>
                  <a:pt x="89297" y="11906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9" name="Text 47"/>
          <p:cNvSpPr/>
          <p:nvPr/>
        </p:nvSpPr>
        <p:spPr>
          <a:xfrm>
            <a:off x="7728645" y="4210050"/>
            <a:ext cx="2981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在家也能做作業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728645" y="4514850"/>
            <a:ext cx="29718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檔案存在雲端，在家、在學校都能繼續編輯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7261920" y="4991100"/>
            <a:ext cx="4362450" cy="781050"/>
          </a:xfrm>
          <a:custGeom>
            <a:avLst/>
            <a:gdLst/>
            <a:ahLst/>
            <a:cxnLst/>
            <a:rect l="l" t="t" r="r" b="b"/>
            <a:pathLst>
              <a:path w="4362450" h="781050">
                <a:moveTo>
                  <a:pt x="76199" y="0"/>
                </a:moveTo>
                <a:lnTo>
                  <a:pt x="4286251" y="0"/>
                </a:lnTo>
                <a:cubicBezTo>
                  <a:pt x="4328334" y="0"/>
                  <a:pt x="4362450" y="34116"/>
                  <a:pt x="4362450" y="76199"/>
                </a:cubicBezTo>
                <a:lnTo>
                  <a:pt x="4362450" y="704851"/>
                </a:lnTo>
                <a:cubicBezTo>
                  <a:pt x="4362450" y="746934"/>
                  <a:pt x="4328334" y="781050"/>
                  <a:pt x="4286251" y="781050"/>
                </a:cubicBezTo>
                <a:lnTo>
                  <a:pt x="76199" y="781050"/>
                </a:lnTo>
                <a:cubicBezTo>
                  <a:pt x="34116" y="781050"/>
                  <a:pt x="0" y="746934"/>
                  <a:pt x="0" y="70485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2" name="Shape 50"/>
          <p:cNvSpPr/>
          <p:nvPr/>
        </p:nvSpPr>
        <p:spPr>
          <a:xfrm>
            <a:off x="7435751" y="5143500"/>
            <a:ext cx="119063" cy="190500"/>
          </a:xfrm>
          <a:custGeom>
            <a:avLst/>
            <a:gdLst/>
            <a:ahLst/>
            <a:cxnLst/>
            <a:rect l="l" t="t" r="r" b="b"/>
            <a:pathLst>
              <a:path w="119063" h="190500">
                <a:moveTo>
                  <a:pt x="50602" y="8930"/>
                </a:moveTo>
                <a:cubicBezTo>
                  <a:pt x="50602" y="3981"/>
                  <a:pt x="54583" y="0"/>
                  <a:pt x="59531" y="0"/>
                </a:cubicBezTo>
                <a:cubicBezTo>
                  <a:pt x="64480" y="0"/>
                  <a:pt x="68461" y="3981"/>
                  <a:pt x="68461" y="8930"/>
                </a:cubicBezTo>
                <a:lnTo>
                  <a:pt x="68461" y="23812"/>
                </a:lnTo>
                <a:lnTo>
                  <a:pt x="89297" y="23812"/>
                </a:lnTo>
                <a:cubicBezTo>
                  <a:pt x="95883" y="23812"/>
                  <a:pt x="101203" y="29133"/>
                  <a:pt x="101203" y="35719"/>
                </a:cubicBezTo>
                <a:cubicBezTo>
                  <a:pt x="101203" y="42304"/>
                  <a:pt x="95883" y="47625"/>
                  <a:pt x="89297" y="47625"/>
                </a:cubicBezTo>
                <a:lnTo>
                  <a:pt x="46546" y="47625"/>
                </a:lnTo>
                <a:cubicBezTo>
                  <a:pt x="37281" y="47625"/>
                  <a:pt x="29766" y="55141"/>
                  <a:pt x="29766" y="64405"/>
                </a:cubicBezTo>
                <a:cubicBezTo>
                  <a:pt x="29766" y="72777"/>
                  <a:pt x="35905" y="79846"/>
                  <a:pt x="44165" y="81037"/>
                </a:cubicBezTo>
                <a:lnTo>
                  <a:pt x="78246" y="85911"/>
                </a:lnTo>
                <a:cubicBezTo>
                  <a:pt x="98264" y="88776"/>
                  <a:pt x="113109" y="105891"/>
                  <a:pt x="113109" y="126095"/>
                </a:cubicBezTo>
                <a:cubicBezTo>
                  <a:pt x="113109" y="148530"/>
                  <a:pt x="94915" y="166688"/>
                  <a:pt x="72517" y="166688"/>
                </a:cubicBezTo>
                <a:lnTo>
                  <a:pt x="68461" y="166688"/>
                </a:lnTo>
                <a:lnTo>
                  <a:pt x="68461" y="181570"/>
                </a:lnTo>
                <a:cubicBezTo>
                  <a:pt x="68461" y="186519"/>
                  <a:pt x="64480" y="190500"/>
                  <a:pt x="59531" y="190500"/>
                </a:cubicBezTo>
                <a:cubicBezTo>
                  <a:pt x="54583" y="190500"/>
                  <a:pt x="50602" y="186519"/>
                  <a:pt x="50602" y="181570"/>
                </a:cubicBezTo>
                <a:lnTo>
                  <a:pt x="50602" y="166688"/>
                </a:lnTo>
                <a:lnTo>
                  <a:pt x="23812" y="166688"/>
                </a:lnTo>
                <a:cubicBezTo>
                  <a:pt x="17227" y="166688"/>
                  <a:pt x="11906" y="161367"/>
                  <a:pt x="11906" y="154781"/>
                </a:cubicBezTo>
                <a:cubicBezTo>
                  <a:pt x="11906" y="148196"/>
                  <a:pt x="17227" y="142875"/>
                  <a:pt x="23812" y="142875"/>
                </a:cubicBezTo>
                <a:lnTo>
                  <a:pt x="72517" y="142875"/>
                </a:lnTo>
                <a:cubicBezTo>
                  <a:pt x="81781" y="142875"/>
                  <a:pt x="89297" y="135359"/>
                  <a:pt x="89297" y="126095"/>
                </a:cubicBezTo>
                <a:cubicBezTo>
                  <a:pt x="89297" y="117723"/>
                  <a:pt x="83158" y="110654"/>
                  <a:pt x="74898" y="109463"/>
                </a:cubicBezTo>
                <a:lnTo>
                  <a:pt x="40816" y="104589"/>
                </a:lnTo>
                <a:cubicBezTo>
                  <a:pt x="20799" y="101761"/>
                  <a:pt x="5953" y="84609"/>
                  <a:pt x="5953" y="64405"/>
                </a:cubicBezTo>
                <a:cubicBezTo>
                  <a:pt x="5953" y="42007"/>
                  <a:pt x="24147" y="23812"/>
                  <a:pt x="46546" y="23812"/>
                </a:cubicBezTo>
                <a:lnTo>
                  <a:pt x="50602" y="23812"/>
                </a:lnTo>
                <a:lnTo>
                  <a:pt x="50602" y="893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3" name="Text 51"/>
          <p:cNvSpPr/>
          <p:nvPr/>
        </p:nvSpPr>
        <p:spPr>
          <a:xfrm>
            <a:off x="7728645" y="5105400"/>
            <a:ext cx="2647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完全免費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7728645" y="5410200"/>
            <a:ext cx="26384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不需要購買Office軟體，省下不少費用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9646" y="359646"/>
            <a:ext cx="11634549" cy="3596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49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Slides vs PowerPoint 比較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59646" y="791221"/>
            <a:ext cx="863150" cy="53947"/>
          </a:xfrm>
          <a:custGeom>
            <a:avLst/>
            <a:gdLst/>
            <a:ahLst/>
            <a:cxnLst/>
            <a:rect l="l" t="t" r="r" b="b"/>
            <a:pathLst>
              <a:path w="863150" h="53947">
                <a:moveTo>
                  <a:pt x="0" y="0"/>
                </a:moveTo>
                <a:lnTo>
                  <a:pt x="863150" y="0"/>
                </a:lnTo>
                <a:lnTo>
                  <a:pt x="863150" y="53947"/>
                </a:lnTo>
                <a:lnTo>
                  <a:pt x="0" y="53947"/>
                </a:lnTo>
                <a:lnTo>
                  <a:pt x="0" y="0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4" name="Text 2"/>
          <p:cNvSpPr/>
          <p:nvPr/>
        </p:nvSpPr>
        <p:spPr>
          <a:xfrm>
            <a:off x="359646" y="917097"/>
            <a:ext cx="11553628" cy="25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4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了解兩個簡報工具的差異，選擇最適合的工具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9646" y="1330690"/>
            <a:ext cx="5664425" cy="4414655"/>
          </a:xfrm>
          <a:custGeom>
            <a:avLst/>
            <a:gdLst/>
            <a:ahLst/>
            <a:cxnLst/>
            <a:rect l="l" t="t" r="r" b="b"/>
            <a:pathLst>
              <a:path w="5664425" h="4414655">
                <a:moveTo>
                  <a:pt x="35965" y="0"/>
                </a:moveTo>
                <a:lnTo>
                  <a:pt x="5628460" y="0"/>
                </a:lnTo>
                <a:cubicBezTo>
                  <a:pt x="5648323" y="0"/>
                  <a:pt x="5664425" y="16102"/>
                  <a:pt x="5664425" y="35965"/>
                </a:cubicBezTo>
                <a:lnTo>
                  <a:pt x="5664425" y="4270781"/>
                </a:lnTo>
                <a:cubicBezTo>
                  <a:pt x="5664425" y="4350240"/>
                  <a:pt x="5600010" y="4414655"/>
                  <a:pt x="5520551" y="4414655"/>
                </a:cubicBezTo>
                <a:lnTo>
                  <a:pt x="143874" y="4414655"/>
                </a:lnTo>
                <a:cubicBezTo>
                  <a:pt x="64468" y="4414655"/>
                  <a:pt x="0" y="4350187"/>
                  <a:pt x="0" y="4270781"/>
                </a:cubicBezTo>
                <a:lnTo>
                  <a:pt x="0" y="35965"/>
                </a:lnTo>
                <a:cubicBezTo>
                  <a:pt x="0" y="16115"/>
                  <a:pt x="16115" y="0"/>
                  <a:pt x="3596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34867" dist="89912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59646" y="1330690"/>
            <a:ext cx="5664425" cy="35965"/>
          </a:xfrm>
          <a:custGeom>
            <a:avLst/>
            <a:gdLst/>
            <a:ahLst/>
            <a:cxnLst/>
            <a:rect l="l" t="t" r="r" b="b"/>
            <a:pathLst>
              <a:path w="5664425" h="35965">
                <a:moveTo>
                  <a:pt x="35965" y="0"/>
                </a:moveTo>
                <a:lnTo>
                  <a:pt x="5628460" y="0"/>
                </a:lnTo>
                <a:cubicBezTo>
                  <a:pt x="5648323" y="0"/>
                  <a:pt x="5664425" y="16102"/>
                  <a:pt x="5664425" y="35965"/>
                </a:cubicBezTo>
                <a:lnTo>
                  <a:pt x="5664425" y="35965"/>
                </a:lnTo>
                <a:lnTo>
                  <a:pt x="0" y="35965"/>
                </a:lnTo>
                <a:lnTo>
                  <a:pt x="0" y="35965"/>
                </a:lnTo>
                <a:cubicBezTo>
                  <a:pt x="0" y="16115"/>
                  <a:pt x="16115" y="0"/>
                  <a:pt x="35965" y="0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7" name="Shape 5"/>
          <p:cNvSpPr/>
          <p:nvPr/>
        </p:nvSpPr>
        <p:spPr>
          <a:xfrm>
            <a:off x="2905125" y="1492531"/>
            <a:ext cx="575434" cy="575434"/>
          </a:xfrm>
          <a:custGeom>
            <a:avLst/>
            <a:gdLst/>
            <a:ahLst/>
            <a:cxnLst/>
            <a:rect l="l" t="t" r="r" b="b"/>
            <a:pathLst>
              <a:path w="575434" h="575434">
                <a:moveTo>
                  <a:pt x="287717" y="0"/>
                </a:moveTo>
                <a:lnTo>
                  <a:pt x="287717" y="0"/>
                </a:lnTo>
                <a:cubicBezTo>
                  <a:pt x="446512" y="0"/>
                  <a:pt x="575434" y="128922"/>
                  <a:pt x="575434" y="287717"/>
                </a:cubicBezTo>
                <a:lnTo>
                  <a:pt x="575434" y="287717"/>
                </a:lnTo>
                <a:cubicBezTo>
                  <a:pt x="575434" y="446512"/>
                  <a:pt x="446512" y="575434"/>
                  <a:pt x="287717" y="575434"/>
                </a:cubicBezTo>
                <a:lnTo>
                  <a:pt x="287717" y="575434"/>
                </a:lnTo>
                <a:cubicBezTo>
                  <a:pt x="128922" y="575434"/>
                  <a:pt x="0" y="446512"/>
                  <a:pt x="0" y="287717"/>
                </a:cubicBezTo>
                <a:lnTo>
                  <a:pt x="0" y="287717"/>
                </a:lnTo>
                <a:cubicBezTo>
                  <a:pt x="0" y="128922"/>
                  <a:pt x="128922" y="0"/>
                  <a:pt x="287717" y="0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8" name="Shape 6"/>
          <p:cNvSpPr/>
          <p:nvPr/>
        </p:nvSpPr>
        <p:spPr>
          <a:xfrm>
            <a:off x="3060222" y="1645381"/>
            <a:ext cx="269735" cy="269735"/>
          </a:xfrm>
          <a:custGeom>
            <a:avLst/>
            <a:gdLst/>
            <a:ahLst/>
            <a:cxnLst/>
            <a:rect l="l" t="t" r="r" b="b"/>
            <a:pathLst>
              <a:path w="269735" h="269735">
                <a:moveTo>
                  <a:pt x="34718" y="120380"/>
                </a:moveTo>
                <a:cubicBezTo>
                  <a:pt x="41725" y="71385"/>
                  <a:pt x="83923" y="33717"/>
                  <a:pt x="134867" y="33717"/>
                </a:cubicBezTo>
                <a:cubicBezTo>
                  <a:pt x="162789" y="33717"/>
                  <a:pt x="188077" y="45044"/>
                  <a:pt x="206410" y="63324"/>
                </a:cubicBezTo>
                <a:cubicBezTo>
                  <a:pt x="206515" y="63430"/>
                  <a:pt x="206621" y="63535"/>
                  <a:pt x="206726" y="63640"/>
                </a:cubicBezTo>
                <a:lnTo>
                  <a:pt x="210730" y="67434"/>
                </a:lnTo>
                <a:lnTo>
                  <a:pt x="185495" y="67434"/>
                </a:lnTo>
                <a:cubicBezTo>
                  <a:pt x="176170" y="67434"/>
                  <a:pt x="168637" y="74967"/>
                  <a:pt x="168637" y="84292"/>
                </a:cubicBezTo>
                <a:cubicBezTo>
                  <a:pt x="168637" y="93617"/>
                  <a:pt x="176170" y="101150"/>
                  <a:pt x="185495" y="101150"/>
                </a:cubicBezTo>
                <a:lnTo>
                  <a:pt x="252929" y="101150"/>
                </a:lnTo>
                <a:cubicBezTo>
                  <a:pt x="262254" y="101150"/>
                  <a:pt x="269787" y="93617"/>
                  <a:pt x="269787" y="84292"/>
                </a:cubicBezTo>
                <a:lnTo>
                  <a:pt x="269787" y="16858"/>
                </a:lnTo>
                <a:cubicBezTo>
                  <a:pt x="269787" y="7534"/>
                  <a:pt x="262254" y="0"/>
                  <a:pt x="252929" y="0"/>
                </a:cubicBezTo>
                <a:cubicBezTo>
                  <a:pt x="243604" y="0"/>
                  <a:pt x="236070" y="7534"/>
                  <a:pt x="236070" y="16858"/>
                </a:cubicBezTo>
                <a:lnTo>
                  <a:pt x="236070" y="44991"/>
                </a:lnTo>
                <a:lnTo>
                  <a:pt x="230117" y="39354"/>
                </a:lnTo>
                <a:cubicBezTo>
                  <a:pt x="205725" y="15067"/>
                  <a:pt x="172008" y="0"/>
                  <a:pt x="134867" y="0"/>
                </a:cubicBezTo>
                <a:cubicBezTo>
                  <a:pt x="66907" y="0"/>
                  <a:pt x="10695" y="50259"/>
                  <a:pt x="1370" y="115638"/>
                </a:cubicBezTo>
                <a:cubicBezTo>
                  <a:pt x="53" y="124858"/>
                  <a:pt x="6427" y="133392"/>
                  <a:pt x="15647" y="134709"/>
                </a:cubicBezTo>
                <a:cubicBezTo>
                  <a:pt x="24866" y="136026"/>
                  <a:pt x="33401" y="129599"/>
                  <a:pt x="34718" y="120432"/>
                </a:cubicBezTo>
                <a:close/>
                <a:moveTo>
                  <a:pt x="268365" y="154096"/>
                </a:moveTo>
                <a:cubicBezTo>
                  <a:pt x="269682" y="144877"/>
                  <a:pt x="263255" y="136342"/>
                  <a:pt x="254088" y="135025"/>
                </a:cubicBezTo>
                <a:cubicBezTo>
                  <a:pt x="244921" y="133708"/>
                  <a:pt x="236334" y="140136"/>
                  <a:pt x="235017" y="149302"/>
                </a:cubicBezTo>
                <a:cubicBezTo>
                  <a:pt x="228010" y="198297"/>
                  <a:pt x="185811" y="235965"/>
                  <a:pt x="134867" y="235965"/>
                </a:cubicBezTo>
                <a:cubicBezTo>
                  <a:pt x="106946" y="235965"/>
                  <a:pt x="81658" y="224638"/>
                  <a:pt x="63324" y="206357"/>
                </a:cubicBezTo>
                <a:cubicBezTo>
                  <a:pt x="63219" y="206252"/>
                  <a:pt x="63114" y="206147"/>
                  <a:pt x="63008" y="206041"/>
                </a:cubicBezTo>
                <a:lnTo>
                  <a:pt x="59004" y="202248"/>
                </a:lnTo>
                <a:lnTo>
                  <a:pt x="84239" y="202248"/>
                </a:lnTo>
                <a:cubicBezTo>
                  <a:pt x="93564" y="202248"/>
                  <a:pt x="101098" y="194715"/>
                  <a:pt x="101098" y="185390"/>
                </a:cubicBezTo>
                <a:cubicBezTo>
                  <a:pt x="101098" y="176065"/>
                  <a:pt x="93564" y="168531"/>
                  <a:pt x="84239" y="168531"/>
                </a:cubicBezTo>
                <a:lnTo>
                  <a:pt x="16858" y="168584"/>
                </a:lnTo>
                <a:cubicBezTo>
                  <a:pt x="12380" y="168584"/>
                  <a:pt x="8060" y="170375"/>
                  <a:pt x="4899" y="173589"/>
                </a:cubicBezTo>
                <a:cubicBezTo>
                  <a:pt x="1739" y="176803"/>
                  <a:pt x="-53" y="181070"/>
                  <a:pt x="0" y="185601"/>
                </a:cubicBezTo>
                <a:lnTo>
                  <a:pt x="527" y="252507"/>
                </a:lnTo>
                <a:cubicBezTo>
                  <a:pt x="580" y="261832"/>
                  <a:pt x="8218" y="269313"/>
                  <a:pt x="17543" y="269208"/>
                </a:cubicBezTo>
                <a:cubicBezTo>
                  <a:pt x="26868" y="269102"/>
                  <a:pt x="34349" y="261516"/>
                  <a:pt x="34244" y="252191"/>
                </a:cubicBezTo>
                <a:lnTo>
                  <a:pt x="34033" y="225060"/>
                </a:lnTo>
                <a:lnTo>
                  <a:pt x="39670" y="230381"/>
                </a:lnTo>
                <a:cubicBezTo>
                  <a:pt x="64062" y="254667"/>
                  <a:pt x="97726" y="269735"/>
                  <a:pt x="134867" y="269735"/>
                </a:cubicBezTo>
                <a:cubicBezTo>
                  <a:pt x="202828" y="269735"/>
                  <a:pt x="259040" y="219475"/>
                  <a:pt x="268365" y="15409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7"/>
          <p:cNvSpPr/>
          <p:nvPr/>
        </p:nvSpPr>
        <p:spPr>
          <a:xfrm>
            <a:off x="449558" y="2175858"/>
            <a:ext cx="5484602" cy="287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99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Slides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2833196" y="2535504"/>
            <a:ext cx="719292" cy="251752"/>
          </a:xfrm>
          <a:custGeom>
            <a:avLst/>
            <a:gdLst/>
            <a:ahLst/>
            <a:cxnLst/>
            <a:rect l="l" t="t" r="r" b="b"/>
            <a:pathLst>
              <a:path w="719292" h="251752">
                <a:moveTo>
                  <a:pt x="125876" y="0"/>
                </a:moveTo>
                <a:lnTo>
                  <a:pt x="593416" y="0"/>
                </a:lnTo>
                <a:cubicBezTo>
                  <a:pt x="662935" y="0"/>
                  <a:pt x="719292" y="56357"/>
                  <a:pt x="719292" y="125876"/>
                </a:cubicBezTo>
                <a:lnTo>
                  <a:pt x="719292" y="125876"/>
                </a:lnTo>
                <a:cubicBezTo>
                  <a:pt x="719292" y="195396"/>
                  <a:pt x="662935" y="251752"/>
                  <a:pt x="593416" y="251752"/>
                </a:cubicBezTo>
                <a:lnTo>
                  <a:pt x="125876" y="251752"/>
                </a:lnTo>
                <a:cubicBezTo>
                  <a:pt x="56357" y="251752"/>
                  <a:pt x="0" y="195396"/>
                  <a:pt x="0" y="125876"/>
                </a:cubicBezTo>
                <a:lnTo>
                  <a:pt x="0" y="125876"/>
                </a:lnTo>
                <a:cubicBezTo>
                  <a:pt x="0" y="56357"/>
                  <a:pt x="56357" y="0"/>
                  <a:pt x="125876" y="0"/>
                </a:cubicBezTo>
                <a:close/>
              </a:path>
            </a:pathLst>
          </a:custGeom>
          <a:solidFill>
            <a:srgbClr val="34A853">
              <a:alpha val="1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2801727" y="2535504"/>
            <a:ext cx="782230" cy="251752"/>
          </a:xfrm>
          <a:prstGeom prst="rect">
            <a:avLst/>
          </a:prstGeom>
          <a:noFill/>
          <a:ln/>
        </p:spPr>
        <p:txBody>
          <a:bodyPr wrap="square" lIns="107894" tIns="35965" rIns="107894" bIns="35965" rtlCol="0" anchor="ctr"/>
          <a:lstStyle/>
          <a:p>
            <a:pPr algn="ctr">
              <a:lnSpc>
                <a:spcPct val="120000"/>
              </a:lnSpc>
            </a:pPr>
            <a:r>
              <a:rPr lang="en-US" sz="991" b="1" dirty="0">
                <a:solidFill>
                  <a:srgbClr val="34A85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免費使用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21487" y="2967080"/>
            <a:ext cx="143858" cy="143858"/>
          </a:xfrm>
          <a:custGeom>
            <a:avLst/>
            <a:gdLst/>
            <a:ahLst/>
            <a:cxnLst/>
            <a:rect l="l" t="t" r="r" b="b"/>
            <a:pathLst>
              <a:path w="143858" h="143858">
                <a:moveTo>
                  <a:pt x="71929" y="143858"/>
                </a:moveTo>
                <a:cubicBezTo>
                  <a:pt x="111628" y="143858"/>
                  <a:pt x="143858" y="111628"/>
                  <a:pt x="143858" y="71929"/>
                </a:cubicBezTo>
                <a:cubicBezTo>
                  <a:pt x="143858" y="32230"/>
                  <a:pt x="111628" y="0"/>
                  <a:pt x="71929" y="0"/>
                </a:cubicBezTo>
                <a:cubicBezTo>
                  <a:pt x="32230" y="0"/>
                  <a:pt x="0" y="32230"/>
                  <a:pt x="0" y="71929"/>
                </a:cubicBezTo>
                <a:cubicBezTo>
                  <a:pt x="0" y="111628"/>
                  <a:pt x="32230" y="143858"/>
                  <a:pt x="71929" y="143858"/>
                </a:cubicBezTo>
                <a:close/>
                <a:moveTo>
                  <a:pt x="65186" y="96655"/>
                </a:moveTo>
                <a:lnTo>
                  <a:pt x="65186" y="78673"/>
                </a:lnTo>
                <a:lnTo>
                  <a:pt x="47204" y="78673"/>
                </a:lnTo>
                <a:cubicBezTo>
                  <a:pt x="43467" y="78673"/>
                  <a:pt x="40460" y="75666"/>
                  <a:pt x="40460" y="71929"/>
                </a:cubicBezTo>
                <a:cubicBezTo>
                  <a:pt x="40460" y="68192"/>
                  <a:pt x="43467" y="65186"/>
                  <a:pt x="47204" y="65186"/>
                </a:cubicBezTo>
                <a:lnTo>
                  <a:pt x="65186" y="65186"/>
                </a:lnTo>
                <a:lnTo>
                  <a:pt x="65186" y="47204"/>
                </a:lnTo>
                <a:cubicBezTo>
                  <a:pt x="65186" y="43467"/>
                  <a:pt x="68192" y="40460"/>
                  <a:pt x="71929" y="40460"/>
                </a:cubicBezTo>
                <a:cubicBezTo>
                  <a:pt x="75666" y="40460"/>
                  <a:pt x="78673" y="43467"/>
                  <a:pt x="78673" y="47204"/>
                </a:cubicBezTo>
                <a:lnTo>
                  <a:pt x="78673" y="65186"/>
                </a:lnTo>
                <a:lnTo>
                  <a:pt x="96655" y="65186"/>
                </a:lnTo>
                <a:cubicBezTo>
                  <a:pt x="100392" y="65186"/>
                  <a:pt x="103398" y="68192"/>
                  <a:pt x="103398" y="71929"/>
                </a:cubicBezTo>
                <a:cubicBezTo>
                  <a:pt x="103398" y="75666"/>
                  <a:pt x="100392" y="78673"/>
                  <a:pt x="96655" y="78673"/>
                </a:cubicBezTo>
                <a:lnTo>
                  <a:pt x="78673" y="78673"/>
                </a:lnTo>
                <a:lnTo>
                  <a:pt x="78673" y="96655"/>
                </a:lnTo>
                <a:cubicBezTo>
                  <a:pt x="78673" y="100392"/>
                  <a:pt x="75666" y="103398"/>
                  <a:pt x="71929" y="103398"/>
                </a:cubicBezTo>
                <a:cubicBezTo>
                  <a:pt x="68192" y="103398"/>
                  <a:pt x="65186" y="100392"/>
                  <a:pt x="65186" y="96655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13" name="Text 11"/>
          <p:cNvSpPr/>
          <p:nvPr/>
        </p:nvSpPr>
        <p:spPr>
          <a:xfrm>
            <a:off x="683327" y="2931115"/>
            <a:ext cx="5268814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優點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30478" y="3254796"/>
            <a:ext cx="125876" cy="143858"/>
          </a:xfrm>
          <a:custGeom>
            <a:avLst/>
            <a:gdLst/>
            <a:ahLst/>
            <a:cxnLst/>
            <a:rect l="l" t="t" r="r" b="b"/>
            <a:pathLst>
              <a:path w="125876" h="143858">
                <a:moveTo>
                  <a:pt x="122167" y="19696"/>
                </a:moveTo>
                <a:cubicBezTo>
                  <a:pt x="126185" y="22618"/>
                  <a:pt x="127084" y="28238"/>
                  <a:pt x="124162" y="32256"/>
                </a:cubicBezTo>
                <a:lnTo>
                  <a:pt x="52233" y="131158"/>
                </a:lnTo>
                <a:cubicBezTo>
                  <a:pt x="50688" y="133294"/>
                  <a:pt x="48299" y="134614"/>
                  <a:pt x="45658" y="134839"/>
                </a:cubicBezTo>
                <a:cubicBezTo>
                  <a:pt x="43017" y="135064"/>
                  <a:pt x="40460" y="134081"/>
                  <a:pt x="38606" y="132226"/>
                </a:cubicBezTo>
                <a:lnTo>
                  <a:pt x="2641" y="96262"/>
                </a:lnTo>
                <a:cubicBezTo>
                  <a:pt x="-871" y="92749"/>
                  <a:pt x="-871" y="87046"/>
                  <a:pt x="2641" y="83533"/>
                </a:cubicBezTo>
                <a:cubicBezTo>
                  <a:pt x="6153" y="80021"/>
                  <a:pt x="11857" y="80021"/>
                  <a:pt x="15369" y="83533"/>
                </a:cubicBezTo>
                <a:lnTo>
                  <a:pt x="43888" y="112052"/>
                </a:lnTo>
                <a:lnTo>
                  <a:pt x="109636" y="21663"/>
                </a:lnTo>
                <a:cubicBezTo>
                  <a:pt x="112558" y="17645"/>
                  <a:pt x="118177" y="16746"/>
                  <a:pt x="122195" y="19668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15" name="Text 13"/>
          <p:cNvSpPr/>
          <p:nvPr/>
        </p:nvSpPr>
        <p:spPr>
          <a:xfrm>
            <a:off x="755257" y="3218832"/>
            <a:ext cx="1366655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完全免費，無需購買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30478" y="3506549"/>
            <a:ext cx="125876" cy="143858"/>
          </a:xfrm>
          <a:custGeom>
            <a:avLst/>
            <a:gdLst/>
            <a:ahLst/>
            <a:cxnLst/>
            <a:rect l="l" t="t" r="r" b="b"/>
            <a:pathLst>
              <a:path w="125876" h="143858">
                <a:moveTo>
                  <a:pt x="122167" y="19696"/>
                </a:moveTo>
                <a:cubicBezTo>
                  <a:pt x="126185" y="22618"/>
                  <a:pt x="127084" y="28238"/>
                  <a:pt x="124162" y="32256"/>
                </a:cubicBezTo>
                <a:lnTo>
                  <a:pt x="52233" y="131158"/>
                </a:lnTo>
                <a:cubicBezTo>
                  <a:pt x="50688" y="133294"/>
                  <a:pt x="48299" y="134614"/>
                  <a:pt x="45658" y="134839"/>
                </a:cubicBezTo>
                <a:cubicBezTo>
                  <a:pt x="43017" y="135064"/>
                  <a:pt x="40460" y="134081"/>
                  <a:pt x="38606" y="132226"/>
                </a:cubicBezTo>
                <a:lnTo>
                  <a:pt x="2641" y="96262"/>
                </a:lnTo>
                <a:cubicBezTo>
                  <a:pt x="-871" y="92749"/>
                  <a:pt x="-871" y="87046"/>
                  <a:pt x="2641" y="83533"/>
                </a:cubicBezTo>
                <a:cubicBezTo>
                  <a:pt x="6153" y="80021"/>
                  <a:pt x="11857" y="80021"/>
                  <a:pt x="15369" y="83533"/>
                </a:cubicBezTo>
                <a:lnTo>
                  <a:pt x="43888" y="112052"/>
                </a:lnTo>
                <a:lnTo>
                  <a:pt x="109636" y="21663"/>
                </a:lnTo>
                <a:cubicBezTo>
                  <a:pt x="112558" y="17645"/>
                  <a:pt x="118177" y="16746"/>
                  <a:pt x="122195" y="19668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17" name="Text 15"/>
          <p:cNvSpPr/>
          <p:nvPr/>
        </p:nvSpPr>
        <p:spPr>
          <a:xfrm>
            <a:off x="755257" y="3470584"/>
            <a:ext cx="1654372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自動儲存，不怕資料遺失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30478" y="3758301"/>
            <a:ext cx="125876" cy="143858"/>
          </a:xfrm>
          <a:custGeom>
            <a:avLst/>
            <a:gdLst/>
            <a:ahLst/>
            <a:cxnLst/>
            <a:rect l="l" t="t" r="r" b="b"/>
            <a:pathLst>
              <a:path w="125876" h="143858">
                <a:moveTo>
                  <a:pt x="122167" y="19696"/>
                </a:moveTo>
                <a:cubicBezTo>
                  <a:pt x="126185" y="22618"/>
                  <a:pt x="127084" y="28238"/>
                  <a:pt x="124162" y="32256"/>
                </a:cubicBezTo>
                <a:lnTo>
                  <a:pt x="52233" y="131158"/>
                </a:lnTo>
                <a:cubicBezTo>
                  <a:pt x="50688" y="133294"/>
                  <a:pt x="48299" y="134614"/>
                  <a:pt x="45658" y="134839"/>
                </a:cubicBezTo>
                <a:cubicBezTo>
                  <a:pt x="43017" y="135064"/>
                  <a:pt x="40460" y="134081"/>
                  <a:pt x="38606" y="132226"/>
                </a:cubicBezTo>
                <a:lnTo>
                  <a:pt x="2641" y="96262"/>
                </a:lnTo>
                <a:cubicBezTo>
                  <a:pt x="-871" y="92749"/>
                  <a:pt x="-871" y="87046"/>
                  <a:pt x="2641" y="83533"/>
                </a:cubicBezTo>
                <a:cubicBezTo>
                  <a:pt x="6153" y="80021"/>
                  <a:pt x="11857" y="80021"/>
                  <a:pt x="15369" y="83533"/>
                </a:cubicBezTo>
                <a:lnTo>
                  <a:pt x="43888" y="112052"/>
                </a:lnTo>
                <a:lnTo>
                  <a:pt x="109636" y="21663"/>
                </a:lnTo>
                <a:cubicBezTo>
                  <a:pt x="112558" y="17645"/>
                  <a:pt x="118177" y="16746"/>
                  <a:pt x="122195" y="19668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19" name="Text 17"/>
          <p:cNvSpPr/>
          <p:nvPr/>
        </p:nvSpPr>
        <p:spPr>
          <a:xfrm>
            <a:off x="755257" y="3722336"/>
            <a:ext cx="1654372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即時協作，多人同時編輯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30478" y="4010053"/>
            <a:ext cx="125876" cy="143858"/>
          </a:xfrm>
          <a:custGeom>
            <a:avLst/>
            <a:gdLst/>
            <a:ahLst/>
            <a:cxnLst/>
            <a:rect l="l" t="t" r="r" b="b"/>
            <a:pathLst>
              <a:path w="125876" h="143858">
                <a:moveTo>
                  <a:pt x="122167" y="19696"/>
                </a:moveTo>
                <a:cubicBezTo>
                  <a:pt x="126185" y="22618"/>
                  <a:pt x="127084" y="28238"/>
                  <a:pt x="124162" y="32256"/>
                </a:cubicBezTo>
                <a:lnTo>
                  <a:pt x="52233" y="131158"/>
                </a:lnTo>
                <a:cubicBezTo>
                  <a:pt x="50688" y="133294"/>
                  <a:pt x="48299" y="134614"/>
                  <a:pt x="45658" y="134839"/>
                </a:cubicBezTo>
                <a:cubicBezTo>
                  <a:pt x="43017" y="135064"/>
                  <a:pt x="40460" y="134081"/>
                  <a:pt x="38606" y="132226"/>
                </a:cubicBezTo>
                <a:lnTo>
                  <a:pt x="2641" y="96262"/>
                </a:lnTo>
                <a:cubicBezTo>
                  <a:pt x="-871" y="92749"/>
                  <a:pt x="-871" y="87046"/>
                  <a:pt x="2641" y="83533"/>
                </a:cubicBezTo>
                <a:cubicBezTo>
                  <a:pt x="6153" y="80021"/>
                  <a:pt x="11857" y="80021"/>
                  <a:pt x="15369" y="83533"/>
                </a:cubicBezTo>
                <a:lnTo>
                  <a:pt x="43888" y="112052"/>
                </a:lnTo>
                <a:lnTo>
                  <a:pt x="109636" y="21663"/>
                </a:lnTo>
                <a:cubicBezTo>
                  <a:pt x="112558" y="17645"/>
                  <a:pt x="118177" y="16746"/>
                  <a:pt x="122195" y="19668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21" name="Text 19"/>
          <p:cNvSpPr/>
          <p:nvPr/>
        </p:nvSpPr>
        <p:spPr>
          <a:xfrm>
            <a:off x="755257" y="3974088"/>
            <a:ext cx="1510513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跨裝置使用，隨時隨地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30478" y="4261805"/>
            <a:ext cx="125876" cy="143858"/>
          </a:xfrm>
          <a:custGeom>
            <a:avLst/>
            <a:gdLst/>
            <a:ahLst/>
            <a:cxnLst/>
            <a:rect l="l" t="t" r="r" b="b"/>
            <a:pathLst>
              <a:path w="125876" h="143858">
                <a:moveTo>
                  <a:pt x="122167" y="19696"/>
                </a:moveTo>
                <a:cubicBezTo>
                  <a:pt x="126185" y="22618"/>
                  <a:pt x="127084" y="28238"/>
                  <a:pt x="124162" y="32256"/>
                </a:cubicBezTo>
                <a:lnTo>
                  <a:pt x="52233" y="131158"/>
                </a:lnTo>
                <a:cubicBezTo>
                  <a:pt x="50688" y="133294"/>
                  <a:pt x="48299" y="134614"/>
                  <a:pt x="45658" y="134839"/>
                </a:cubicBezTo>
                <a:cubicBezTo>
                  <a:pt x="43017" y="135064"/>
                  <a:pt x="40460" y="134081"/>
                  <a:pt x="38606" y="132226"/>
                </a:cubicBezTo>
                <a:lnTo>
                  <a:pt x="2641" y="96262"/>
                </a:lnTo>
                <a:cubicBezTo>
                  <a:pt x="-871" y="92749"/>
                  <a:pt x="-871" y="87046"/>
                  <a:pt x="2641" y="83533"/>
                </a:cubicBezTo>
                <a:cubicBezTo>
                  <a:pt x="6153" y="80021"/>
                  <a:pt x="11857" y="80021"/>
                  <a:pt x="15369" y="83533"/>
                </a:cubicBezTo>
                <a:lnTo>
                  <a:pt x="43888" y="112052"/>
                </a:lnTo>
                <a:lnTo>
                  <a:pt x="109636" y="21663"/>
                </a:lnTo>
                <a:cubicBezTo>
                  <a:pt x="112558" y="17645"/>
                  <a:pt x="118177" y="16746"/>
                  <a:pt x="122195" y="19668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23" name="Text 21"/>
          <p:cNvSpPr/>
          <p:nvPr/>
        </p:nvSpPr>
        <p:spPr>
          <a:xfrm>
            <a:off x="755257" y="4225841"/>
            <a:ext cx="1510513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雲端存取，不用隨身碟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03504" y="4518053"/>
            <a:ext cx="5376708" cy="8991"/>
          </a:xfrm>
          <a:custGeom>
            <a:avLst/>
            <a:gdLst/>
            <a:ahLst/>
            <a:cxnLst/>
            <a:rect l="l" t="t" r="r" b="b"/>
            <a:pathLst>
              <a:path w="5376708" h="8991">
                <a:moveTo>
                  <a:pt x="0" y="0"/>
                </a:moveTo>
                <a:lnTo>
                  <a:pt x="5376708" y="0"/>
                </a:lnTo>
                <a:lnTo>
                  <a:pt x="5376708" y="8991"/>
                </a:lnTo>
                <a:lnTo>
                  <a:pt x="0" y="8991"/>
                </a:lnTo>
                <a:lnTo>
                  <a:pt x="0" y="0"/>
                </a:lnTo>
                <a:close/>
              </a:path>
            </a:pathLst>
          </a:custGeom>
          <a:solidFill>
            <a:srgbClr val="E8EAED"/>
          </a:solidFill>
          <a:ln/>
        </p:spPr>
      </p:sp>
      <p:sp>
        <p:nvSpPr>
          <p:cNvPr id="25" name="Shape 23"/>
          <p:cNvSpPr/>
          <p:nvPr/>
        </p:nvSpPr>
        <p:spPr>
          <a:xfrm>
            <a:off x="521487" y="4630442"/>
            <a:ext cx="143858" cy="143858"/>
          </a:xfrm>
          <a:custGeom>
            <a:avLst/>
            <a:gdLst/>
            <a:ahLst/>
            <a:cxnLst/>
            <a:rect l="l" t="t" r="r" b="b"/>
            <a:pathLst>
              <a:path w="143858" h="143858">
                <a:moveTo>
                  <a:pt x="71929" y="143858"/>
                </a:moveTo>
                <a:cubicBezTo>
                  <a:pt x="111628" y="143858"/>
                  <a:pt x="143858" y="111628"/>
                  <a:pt x="143858" y="71929"/>
                </a:cubicBezTo>
                <a:cubicBezTo>
                  <a:pt x="143858" y="32230"/>
                  <a:pt x="111628" y="0"/>
                  <a:pt x="71929" y="0"/>
                </a:cubicBezTo>
                <a:cubicBezTo>
                  <a:pt x="32230" y="0"/>
                  <a:pt x="0" y="32230"/>
                  <a:pt x="0" y="71929"/>
                </a:cubicBezTo>
                <a:cubicBezTo>
                  <a:pt x="0" y="111628"/>
                  <a:pt x="32230" y="143858"/>
                  <a:pt x="71929" y="143858"/>
                </a:cubicBezTo>
                <a:close/>
                <a:moveTo>
                  <a:pt x="47204" y="65186"/>
                </a:moveTo>
                <a:lnTo>
                  <a:pt x="96655" y="65186"/>
                </a:lnTo>
                <a:cubicBezTo>
                  <a:pt x="100392" y="65186"/>
                  <a:pt x="103398" y="68192"/>
                  <a:pt x="103398" y="71929"/>
                </a:cubicBezTo>
                <a:cubicBezTo>
                  <a:pt x="103398" y="75666"/>
                  <a:pt x="100392" y="78673"/>
                  <a:pt x="96655" y="78673"/>
                </a:cubicBezTo>
                <a:lnTo>
                  <a:pt x="47204" y="78673"/>
                </a:lnTo>
                <a:cubicBezTo>
                  <a:pt x="43467" y="78673"/>
                  <a:pt x="40460" y="75666"/>
                  <a:pt x="40460" y="71929"/>
                </a:cubicBezTo>
                <a:cubicBezTo>
                  <a:pt x="40460" y="68192"/>
                  <a:pt x="43467" y="65186"/>
                  <a:pt x="47204" y="65186"/>
                </a:cubicBez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26" name="Text 24"/>
          <p:cNvSpPr/>
          <p:nvPr/>
        </p:nvSpPr>
        <p:spPr>
          <a:xfrm>
            <a:off x="683327" y="4594478"/>
            <a:ext cx="5268814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限制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39469" y="4918159"/>
            <a:ext cx="107894" cy="143858"/>
          </a:xfrm>
          <a:custGeom>
            <a:avLst/>
            <a:gdLst/>
            <a:ahLst/>
            <a:cxnLst/>
            <a:rect l="l" t="t" r="r" b="b"/>
            <a:pathLst>
              <a:path w="107894" h="143858">
                <a:moveTo>
                  <a:pt x="15482" y="20623"/>
                </a:moveTo>
                <a:cubicBezTo>
                  <a:pt x="11969" y="17111"/>
                  <a:pt x="6266" y="17111"/>
                  <a:pt x="2754" y="20623"/>
                </a:cubicBezTo>
                <a:cubicBezTo>
                  <a:pt x="-759" y="24136"/>
                  <a:pt x="-759" y="29839"/>
                  <a:pt x="2754" y="33352"/>
                </a:cubicBezTo>
                <a:lnTo>
                  <a:pt x="41359" y="71929"/>
                </a:lnTo>
                <a:lnTo>
                  <a:pt x="2782" y="110535"/>
                </a:lnTo>
                <a:cubicBezTo>
                  <a:pt x="-731" y="114047"/>
                  <a:pt x="-731" y="119751"/>
                  <a:pt x="2782" y="123263"/>
                </a:cubicBezTo>
                <a:cubicBezTo>
                  <a:pt x="6294" y="126775"/>
                  <a:pt x="11998" y="126775"/>
                  <a:pt x="15510" y="123263"/>
                </a:cubicBezTo>
                <a:lnTo>
                  <a:pt x="54087" y="84657"/>
                </a:lnTo>
                <a:lnTo>
                  <a:pt x="92693" y="123235"/>
                </a:lnTo>
                <a:cubicBezTo>
                  <a:pt x="96205" y="126747"/>
                  <a:pt x="101909" y="126747"/>
                  <a:pt x="105421" y="123235"/>
                </a:cubicBezTo>
                <a:cubicBezTo>
                  <a:pt x="108933" y="119723"/>
                  <a:pt x="108933" y="114019"/>
                  <a:pt x="105421" y="110507"/>
                </a:cubicBezTo>
                <a:lnTo>
                  <a:pt x="66815" y="71929"/>
                </a:lnTo>
                <a:lnTo>
                  <a:pt x="105393" y="33323"/>
                </a:lnTo>
                <a:cubicBezTo>
                  <a:pt x="108905" y="29811"/>
                  <a:pt x="108905" y="24108"/>
                  <a:pt x="105393" y="20595"/>
                </a:cubicBezTo>
                <a:cubicBezTo>
                  <a:pt x="101881" y="17083"/>
                  <a:pt x="96177" y="17083"/>
                  <a:pt x="92665" y="20595"/>
                </a:cubicBezTo>
                <a:lnTo>
                  <a:pt x="54087" y="59201"/>
                </a:lnTo>
                <a:lnTo>
                  <a:pt x="15482" y="20623"/>
                </a:ln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28" name="Text 26"/>
          <p:cNvSpPr/>
          <p:nvPr/>
        </p:nvSpPr>
        <p:spPr>
          <a:xfrm>
            <a:off x="755257" y="4882195"/>
            <a:ext cx="935080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需要網路連線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39469" y="5169912"/>
            <a:ext cx="107894" cy="143858"/>
          </a:xfrm>
          <a:custGeom>
            <a:avLst/>
            <a:gdLst/>
            <a:ahLst/>
            <a:cxnLst/>
            <a:rect l="l" t="t" r="r" b="b"/>
            <a:pathLst>
              <a:path w="107894" h="143858">
                <a:moveTo>
                  <a:pt x="15482" y="20623"/>
                </a:moveTo>
                <a:cubicBezTo>
                  <a:pt x="11969" y="17111"/>
                  <a:pt x="6266" y="17111"/>
                  <a:pt x="2754" y="20623"/>
                </a:cubicBezTo>
                <a:cubicBezTo>
                  <a:pt x="-759" y="24136"/>
                  <a:pt x="-759" y="29839"/>
                  <a:pt x="2754" y="33352"/>
                </a:cubicBezTo>
                <a:lnTo>
                  <a:pt x="41359" y="71929"/>
                </a:lnTo>
                <a:lnTo>
                  <a:pt x="2782" y="110535"/>
                </a:lnTo>
                <a:cubicBezTo>
                  <a:pt x="-731" y="114047"/>
                  <a:pt x="-731" y="119751"/>
                  <a:pt x="2782" y="123263"/>
                </a:cubicBezTo>
                <a:cubicBezTo>
                  <a:pt x="6294" y="126775"/>
                  <a:pt x="11998" y="126775"/>
                  <a:pt x="15510" y="123263"/>
                </a:cubicBezTo>
                <a:lnTo>
                  <a:pt x="54087" y="84657"/>
                </a:lnTo>
                <a:lnTo>
                  <a:pt x="92693" y="123235"/>
                </a:lnTo>
                <a:cubicBezTo>
                  <a:pt x="96205" y="126747"/>
                  <a:pt x="101909" y="126747"/>
                  <a:pt x="105421" y="123235"/>
                </a:cubicBezTo>
                <a:cubicBezTo>
                  <a:pt x="108933" y="119723"/>
                  <a:pt x="108933" y="114019"/>
                  <a:pt x="105421" y="110507"/>
                </a:cubicBezTo>
                <a:lnTo>
                  <a:pt x="66815" y="71929"/>
                </a:lnTo>
                <a:lnTo>
                  <a:pt x="105393" y="33323"/>
                </a:lnTo>
                <a:cubicBezTo>
                  <a:pt x="108905" y="29811"/>
                  <a:pt x="108905" y="24108"/>
                  <a:pt x="105393" y="20595"/>
                </a:cubicBezTo>
                <a:cubicBezTo>
                  <a:pt x="101881" y="17083"/>
                  <a:pt x="96177" y="17083"/>
                  <a:pt x="92665" y="20595"/>
                </a:cubicBezTo>
                <a:lnTo>
                  <a:pt x="54087" y="59201"/>
                </a:lnTo>
                <a:lnTo>
                  <a:pt x="15482" y="20623"/>
                </a:ln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30" name="Text 28"/>
          <p:cNvSpPr/>
          <p:nvPr/>
        </p:nvSpPr>
        <p:spPr>
          <a:xfrm>
            <a:off x="755257" y="5133947"/>
            <a:ext cx="1078938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動畫效果較基礎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39469" y="5421664"/>
            <a:ext cx="107894" cy="143858"/>
          </a:xfrm>
          <a:custGeom>
            <a:avLst/>
            <a:gdLst/>
            <a:ahLst/>
            <a:cxnLst/>
            <a:rect l="l" t="t" r="r" b="b"/>
            <a:pathLst>
              <a:path w="107894" h="143858">
                <a:moveTo>
                  <a:pt x="15482" y="20623"/>
                </a:moveTo>
                <a:cubicBezTo>
                  <a:pt x="11969" y="17111"/>
                  <a:pt x="6266" y="17111"/>
                  <a:pt x="2754" y="20623"/>
                </a:cubicBezTo>
                <a:cubicBezTo>
                  <a:pt x="-759" y="24136"/>
                  <a:pt x="-759" y="29839"/>
                  <a:pt x="2754" y="33352"/>
                </a:cubicBezTo>
                <a:lnTo>
                  <a:pt x="41359" y="71929"/>
                </a:lnTo>
                <a:lnTo>
                  <a:pt x="2782" y="110535"/>
                </a:lnTo>
                <a:cubicBezTo>
                  <a:pt x="-731" y="114047"/>
                  <a:pt x="-731" y="119751"/>
                  <a:pt x="2782" y="123263"/>
                </a:cubicBezTo>
                <a:cubicBezTo>
                  <a:pt x="6294" y="126775"/>
                  <a:pt x="11998" y="126775"/>
                  <a:pt x="15510" y="123263"/>
                </a:cubicBezTo>
                <a:lnTo>
                  <a:pt x="54087" y="84657"/>
                </a:lnTo>
                <a:lnTo>
                  <a:pt x="92693" y="123235"/>
                </a:lnTo>
                <a:cubicBezTo>
                  <a:pt x="96205" y="126747"/>
                  <a:pt x="101909" y="126747"/>
                  <a:pt x="105421" y="123235"/>
                </a:cubicBezTo>
                <a:cubicBezTo>
                  <a:pt x="108933" y="119723"/>
                  <a:pt x="108933" y="114019"/>
                  <a:pt x="105421" y="110507"/>
                </a:cubicBezTo>
                <a:lnTo>
                  <a:pt x="66815" y="71929"/>
                </a:lnTo>
                <a:lnTo>
                  <a:pt x="105393" y="33323"/>
                </a:lnTo>
                <a:cubicBezTo>
                  <a:pt x="108905" y="29811"/>
                  <a:pt x="108905" y="24108"/>
                  <a:pt x="105393" y="20595"/>
                </a:cubicBezTo>
                <a:cubicBezTo>
                  <a:pt x="101881" y="17083"/>
                  <a:pt x="96177" y="17083"/>
                  <a:pt x="92665" y="20595"/>
                </a:cubicBezTo>
                <a:lnTo>
                  <a:pt x="54087" y="59201"/>
                </a:lnTo>
                <a:lnTo>
                  <a:pt x="15482" y="20623"/>
                </a:ln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32" name="Text 30"/>
          <p:cNvSpPr/>
          <p:nvPr/>
        </p:nvSpPr>
        <p:spPr>
          <a:xfrm>
            <a:off x="755257" y="5385699"/>
            <a:ext cx="935080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離線功能有限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169896" y="1330690"/>
            <a:ext cx="5664425" cy="4414655"/>
          </a:xfrm>
          <a:custGeom>
            <a:avLst/>
            <a:gdLst/>
            <a:ahLst/>
            <a:cxnLst/>
            <a:rect l="l" t="t" r="r" b="b"/>
            <a:pathLst>
              <a:path w="5664425" h="4414655">
                <a:moveTo>
                  <a:pt x="35965" y="0"/>
                </a:moveTo>
                <a:lnTo>
                  <a:pt x="5628460" y="0"/>
                </a:lnTo>
                <a:cubicBezTo>
                  <a:pt x="5648323" y="0"/>
                  <a:pt x="5664425" y="16102"/>
                  <a:pt x="5664425" y="35965"/>
                </a:cubicBezTo>
                <a:lnTo>
                  <a:pt x="5664425" y="4270781"/>
                </a:lnTo>
                <a:cubicBezTo>
                  <a:pt x="5664425" y="4350240"/>
                  <a:pt x="5600010" y="4414655"/>
                  <a:pt x="5520551" y="4414655"/>
                </a:cubicBezTo>
                <a:lnTo>
                  <a:pt x="143874" y="4414655"/>
                </a:lnTo>
                <a:cubicBezTo>
                  <a:pt x="64468" y="4414655"/>
                  <a:pt x="0" y="4350187"/>
                  <a:pt x="0" y="4270781"/>
                </a:cubicBezTo>
                <a:lnTo>
                  <a:pt x="0" y="35965"/>
                </a:lnTo>
                <a:cubicBezTo>
                  <a:pt x="0" y="16115"/>
                  <a:pt x="16115" y="0"/>
                  <a:pt x="3596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34867" dist="89912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6169896" y="1330690"/>
            <a:ext cx="5664425" cy="35965"/>
          </a:xfrm>
          <a:custGeom>
            <a:avLst/>
            <a:gdLst/>
            <a:ahLst/>
            <a:cxnLst/>
            <a:rect l="l" t="t" r="r" b="b"/>
            <a:pathLst>
              <a:path w="5664425" h="35965">
                <a:moveTo>
                  <a:pt x="35965" y="0"/>
                </a:moveTo>
                <a:lnTo>
                  <a:pt x="5628460" y="0"/>
                </a:lnTo>
                <a:cubicBezTo>
                  <a:pt x="5648323" y="0"/>
                  <a:pt x="5664425" y="16102"/>
                  <a:pt x="5664425" y="35965"/>
                </a:cubicBezTo>
                <a:lnTo>
                  <a:pt x="5664425" y="35965"/>
                </a:lnTo>
                <a:lnTo>
                  <a:pt x="0" y="35965"/>
                </a:lnTo>
                <a:lnTo>
                  <a:pt x="0" y="35965"/>
                </a:lnTo>
                <a:cubicBezTo>
                  <a:pt x="0" y="16115"/>
                  <a:pt x="16115" y="0"/>
                  <a:pt x="35965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35" name="Shape 33"/>
          <p:cNvSpPr/>
          <p:nvPr/>
        </p:nvSpPr>
        <p:spPr>
          <a:xfrm>
            <a:off x="8715375" y="1492531"/>
            <a:ext cx="575434" cy="575434"/>
          </a:xfrm>
          <a:custGeom>
            <a:avLst/>
            <a:gdLst/>
            <a:ahLst/>
            <a:cxnLst/>
            <a:rect l="l" t="t" r="r" b="b"/>
            <a:pathLst>
              <a:path w="575434" h="575434">
                <a:moveTo>
                  <a:pt x="287717" y="0"/>
                </a:moveTo>
                <a:lnTo>
                  <a:pt x="287717" y="0"/>
                </a:lnTo>
                <a:cubicBezTo>
                  <a:pt x="446512" y="0"/>
                  <a:pt x="575434" y="128922"/>
                  <a:pt x="575434" y="287717"/>
                </a:cubicBezTo>
                <a:lnTo>
                  <a:pt x="575434" y="287717"/>
                </a:lnTo>
                <a:cubicBezTo>
                  <a:pt x="575434" y="446512"/>
                  <a:pt x="446512" y="575434"/>
                  <a:pt x="287717" y="575434"/>
                </a:cubicBezTo>
                <a:lnTo>
                  <a:pt x="287717" y="575434"/>
                </a:lnTo>
                <a:cubicBezTo>
                  <a:pt x="128922" y="575434"/>
                  <a:pt x="0" y="446512"/>
                  <a:pt x="0" y="287717"/>
                </a:cubicBezTo>
                <a:lnTo>
                  <a:pt x="0" y="287717"/>
                </a:lnTo>
                <a:cubicBezTo>
                  <a:pt x="0" y="128922"/>
                  <a:pt x="128922" y="0"/>
                  <a:pt x="287717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36" name="Shape 34"/>
          <p:cNvSpPr/>
          <p:nvPr/>
        </p:nvSpPr>
        <p:spPr>
          <a:xfrm>
            <a:off x="8904189" y="1645381"/>
            <a:ext cx="202301" cy="269735"/>
          </a:xfrm>
          <a:custGeom>
            <a:avLst/>
            <a:gdLst/>
            <a:ahLst/>
            <a:cxnLst/>
            <a:rect l="l" t="t" r="r" b="b"/>
            <a:pathLst>
              <a:path w="202301" h="269735">
                <a:moveTo>
                  <a:pt x="0" y="33717"/>
                </a:moveTo>
                <a:cubicBezTo>
                  <a:pt x="0" y="15120"/>
                  <a:pt x="15120" y="0"/>
                  <a:pt x="33717" y="0"/>
                </a:cubicBezTo>
                <a:lnTo>
                  <a:pt x="112477" y="0"/>
                </a:lnTo>
                <a:cubicBezTo>
                  <a:pt x="121433" y="0"/>
                  <a:pt x="130020" y="3530"/>
                  <a:pt x="136342" y="9852"/>
                </a:cubicBezTo>
                <a:lnTo>
                  <a:pt x="192449" y="66011"/>
                </a:lnTo>
                <a:cubicBezTo>
                  <a:pt x="198771" y="72333"/>
                  <a:pt x="202301" y="80920"/>
                  <a:pt x="202301" y="89876"/>
                </a:cubicBezTo>
                <a:lnTo>
                  <a:pt x="202301" y="236018"/>
                </a:lnTo>
                <a:cubicBezTo>
                  <a:pt x="202301" y="254615"/>
                  <a:pt x="187181" y="269735"/>
                  <a:pt x="168584" y="269735"/>
                </a:cubicBezTo>
                <a:lnTo>
                  <a:pt x="33717" y="269735"/>
                </a:lnTo>
                <a:cubicBezTo>
                  <a:pt x="15120" y="269735"/>
                  <a:pt x="0" y="254615"/>
                  <a:pt x="0" y="236018"/>
                </a:cubicBezTo>
                <a:lnTo>
                  <a:pt x="0" y="33717"/>
                </a:lnTo>
                <a:close/>
                <a:moveTo>
                  <a:pt x="109580" y="30819"/>
                </a:moveTo>
                <a:lnTo>
                  <a:pt x="109580" y="80077"/>
                </a:lnTo>
                <a:cubicBezTo>
                  <a:pt x="109580" y="87084"/>
                  <a:pt x="115217" y="92721"/>
                  <a:pt x="122223" y="92721"/>
                </a:cubicBezTo>
                <a:lnTo>
                  <a:pt x="171482" y="92721"/>
                </a:lnTo>
                <a:lnTo>
                  <a:pt x="109580" y="30819"/>
                </a:lnTo>
                <a:close/>
                <a:moveTo>
                  <a:pt x="80077" y="134867"/>
                </a:moveTo>
                <a:cubicBezTo>
                  <a:pt x="73071" y="134867"/>
                  <a:pt x="67434" y="140504"/>
                  <a:pt x="67434" y="147511"/>
                </a:cubicBezTo>
                <a:lnTo>
                  <a:pt x="67434" y="223374"/>
                </a:lnTo>
                <a:cubicBezTo>
                  <a:pt x="67434" y="230381"/>
                  <a:pt x="73071" y="236018"/>
                  <a:pt x="80077" y="236018"/>
                </a:cubicBezTo>
                <a:cubicBezTo>
                  <a:pt x="87084" y="236018"/>
                  <a:pt x="92721" y="230381"/>
                  <a:pt x="92721" y="223374"/>
                </a:cubicBezTo>
                <a:lnTo>
                  <a:pt x="92721" y="210730"/>
                </a:lnTo>
                <a:lnTo>
                  <a:pt x="105365" y="210730"/>
                </a:lnTo>
                <a:cubicBezTo>
                  <a:pt x="126333" y="210730"/>
                  <a:pt x="143296" y="193766"/>
                  <a:pt x="143296" y="172799"/>
                </a:cubicBezTo>
                <a:cubicBezTo>
                  <a:pt x="143296" y="151831"/>
                  <a:pt x="126333" y="134867"/>
                  <a:pt x="105365" y="134867"/>
                </a:cubicBezTo>
                <a:lnTo>
                  <a:pt x="80077" y="134867"/>
                </a:lnTo>
                <a:close/>
                <a:moveTo>
                  <a:pt x="105365" y="185442"/>
                </a:moveTo>
                <a:lnTo>
                  <a:pt x="92721" y="185442"/>
                </a:lnTo>
                <a:lnTo>
                  <a:pt x="92721" y="160155"/>
                </a:lnTo>
                <a:lnTo>
                  <a:pt x="105365" y="160155"/>
                </a:lnTo>
                <a:cubicBezTo>
                  <a:pt x="112372" y="160155"/>
                  <a:pt x="118009" y="165792"/>
                  <a:pt x="118009" y="172799"/>
                </a:cubicBezTo>
                <a:cubicBezTo>
                  <a:pt x="118009" y="179805"/>
                  <a:pt x="112372" y="185442"/>
                  <a:pt x="105365" y="185442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7" name="Text 35"/>
          <p:cNvSpPr/>
          <p:nvPr/>
        </p:nvSpPr>
        <p:spPr>
          <a:xfrm>
            <a:off x="6259808" y="2175858"/>
            <a:ext cx="5484602" cy="287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99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PowerPoint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8580508" y="2535504"/>
            <a:ext cx="845168" cy="251752"/>
          </a:xfrm>
          <a:custGeom>
            <a:avLst/>
            <a:gdLst/>
            <a:ahLst/>
            <a:cxnLst/>
            <a:rect l="l" t="t" r="r" b="b"/>
            <a:pathLst>
              <a:path w="845168" h="251752">
                <a:moveTo>
                  <a:pt x="125876" y="0"/>
                </a:moveTo>
                <a:lnTo>
                  <a:pt x="719292" y="0"/>
                </a:lnTo>
                <a:cubicBezTo>
                  <a:pt x="788811" y="0"/>
                  <a:pt x="845168" y="56357"/>
                  <a:pt x="845168" y="125876"/>
                </a:cubicBezTo>
                <a:lnTo>
                  <a:pt x="845168" y="125876"/>
                </a:lnTo>
                <a:cubicBezTo>
                  <a:pt x="845168" y="195396"/>
                  <a:pt x="788811" y="251752"/>
                  <a:pt x="719292" y="251752"/>
                </a:cubicBezTo>
                <a:lnTo>
                  <a:pt x="125876" y="251752"/>
                </a:lnTo>
                <a:cubicBezTo>
                  <a:pt x="56357" y="251752"/>
                  <a:pt x="0" y="195396"/>
                  <a:pt x="0" y="125876"/>
                </a:cubicBezTo>
                <a:lnTo>
                  <a:pt x="0" y="125876"/>
                </a:lnTo>
                <a:cubicBezTo>
                  <a:pt x="0" y="56357"/>
                  <a:pt x="56357" y="0"/>
                  <a:pt x="125876" y="0"/>
                </a:cubicBezTo>
                <a:close/>
              </a:path>
            </a:pathLst>
          </a:custGeom>
          <a:solidFill>
            <a:srgbClr val="FBBC04">
              <a:alpha val="10196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8549039" y="2535504"/>
            <a:ext cx="908106" cy="251752"/>
          </a:xfrm>
          <a:prstGeom prst="rect">
            <a:avLst/>
          </a:prstGeom>
          <a:noFill/>
          <a:ln/>
        </p:spPr>
        <p:txBody>
          <a:bodyPr wrap="square" lIns="107894" tIns="35965" rIns="107894" bIns="35965" rtlCol="0" anchor="ctr"/>
          <a:lstStyle/>
          <a:p>
            <a:pPr algn="ctr">
              <a:lnSpc>
                <a:spcPct val="120000"/>
              </a:lnSpc>
            </a:pPr>
            <a:r>
              <a:rPr lang="en-US" sz="991" b="1" dirty="0">
                <a:solidFill>
                  <a:srgbClr val="FBBC0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需付費購買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31737" y="2967080"/>
            <a:ext cx="143858" cy="143858"/>
          </a:xfrm>
          <a:custGeom>
            <a:avLst/>
            <a:gdLst/>
            <a:ahLst/>
            <a:cxnLst/>
            <a:rect l="l" t="t" r="r" b="b"/>
            <a:pathLst>
              <a:path w="143858" h="143858">
                <a:moveTo>
                  <a:pt x="71929" y="143858"/>
                </a:moveTo>
                <a:cubicBezTo>
                  <a:pt x="111628" y="143858"/>
                  <a:pt x="143858" y="111628"/>
                  <a:pt x="143858" y="71929"/>
                </a:cubicBezTo>
                <a:cubicBezTo>
                  <a:pt x="143858" y="32230"/>
                  <a:pt x="111628" y="0"/>
                  <a:pt x="71929" y="0"/>
                </a:cubicBezTo>
                <a:cubicBezTo>
                  <a:pt x="32230" y="0"/>
                  <a:pt x="0" y="32230"/>
                  <a:pt x="0" y="71929"/>
                </a:cubicBezTo>
                <a:cubicBezTo>
                  <a:pt x="0" y="111628"/>
                  <a:pt x="32230" y="143858"/>
                  <a:pt x="71929" y="143858"/>
                </a:cubicBezTo>
                <a:close/>
                <a:moveTo>
                  <a:pt x="65186" y="96655"/>
                </a:moveTo>
                <a:lnTo>
                  <a:pt x="65186" y="78673"/>
                </a:lnTo>
                <a:lnTo>
                  <a:pt x="47204" y="78673"/>
                </a:lnTo>
                <a:cubicBezTo>
                  <a:pt x="43467" y="78673"/>
                  <a:pt x="40460" y="75666"/>
                  <a:pt x="40460" y="71929"/>
                </a:cubicBezTo>
                <a:cubicBezTo>
                  <a:pt x="40460" y="68192"/>
                  <a:pt x="43467" y="65186"/>
                  <a:pt x="47204" y="65186"/>
                </a:cubicBezTo>
                <a:lnTo>
                  <a:pt x="65186" y="65186"/>
                </a:lnTo>
                <a:lnTo>
                  <a:pt x="65186" y="47204"/>
                </a:lnTo>
                <a:cubicBezTo>
                  <a:pt x="65186" y="43467"/>
                  <a:pt x="68192" y="40460"/>
                  <a:pt x="71929" y="40460"/>
                </a:cubicBezTo>
                <a:cubicBezTo>
                  <a:pt x="75666" y="40460"/>
                  <a:pt x="78673" y="43467"/>
                  <a:pt x="78673" y="47204"/>
                </a:cubicBezTo>
                <a:lnTo>
                  <a:pt x="78673" y="65186"/>
                </a:lnTo>
                <a:lnTo>
                  <a:pt x="96655" y="65186"/>
                </a:lnTo>
                <a:cubicBezTo>
                  <a:pt x="100392" y="65186"/>
                  <a:pt x="103398" y="68192"/>
                  <a:pt x="103398" y="71929"/>
                </a:cubicBezTo>
                <a:cubicBezTo>
                  <a:pt x="103398" y="75666"/>
                  <a:pt x="100392" y="78673"/>
                  <a:pt x="96655" y="78673"/>
                </a:cubicBezTo>
                <a:lnTo>
                  <a:pt x="78673" y="78673"/>
                </a:lnTo>
                <a:lnTo>
                  <a:pt x="78673" y="96655"/>
                </a:lnTo>
                <a:cubicBezTo>
                  <a:pt x="78673" y="100392"/>
                  <a:pt x="75666" y="103398"/>
                  <a:pt x="71929" y="103398"/>
                </a:cubicBezTo>
                <a:cubicBezTo>
                  <a:pt x="68192" y="103398"/>
                  <a:pt x="65186" y="100392"/>
                  <a:pt x="65186" y="96655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41" name="Text 39"/>
          <p:cNvSpPr/>
          <p:nvPr/>
        </p:nvSpPr>
        <p:spPr>
          <a:xfrm>
            <a:off x="6493577" y="2931115"/>
            <a:ext cx="5268814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優點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40728" y="3254796"/>
            <a:ext cx="125876" cy="143858"/>
          </a:xfrm>
          <a:custGeom>
            <a:avLst/>
            <a:gdLst/>
            <a:ahLst/>
            <a:cxnLst/>
            <a:rect l="l" t="t" r="r" b="b"/>
            <a:pathLst>
              <a:path w="125876" h="143858">
                <a:moveTo>
                  <a:pt x="122167" y="19696"/>
                </a:moveTo>
                <a:cubicBezTo>
                  <a:pt x="126185" y="22618"/>
                  <a:pt x="127084" y="28238"/>
                  <a:pt x="124162" y="32256"/>
                </a:cubicBezTo>
                <a:lnTo>
                  <a:pt x="52233" y="131158"/>
                </a:lnTo>
                <a:cubicBezTo>
                  <a:pt x="50688" y="133294"/>
                  <a:pt x="48299" y="134614"/>
                  <a:pt x="45658" y="134839"/>
                </a:cubicBezTo>
                <a:cubicBezTo>
                  <a:pt x="43017" y="135064"/>
                  <a:pt x="40460" y="134081"/>
                  <a:pt x="38606" y="132226"/>
                </a:cubicBezTo>
                <a:lnTo>
                  <a:pt x="2641" y="96262"/>
                </a:lnTo>
                <a:cubicBezTo>
                  <a:pt x="-871" y="92749"/>
                  <a:pt x="-871" y="87046"/>
                  <a:pt x="2641" y="83533"/>
                </a:cubicBezTo>
                <a:cubicBezTo>
                  <a:pt x="6153" y="80021"/>
                  <a:pt x="11857" y="80021"/>
                  <a:pt x="15369" y="83533"/>
                </a:cubicBezTo>
                <a:lnTo>
                  <a:pt x="43888" y="112052"/>
                </a:lnTo>
                <a:lnTo>
                  <a:pt x="109636" y="21663"/>
                </a:lnTo>
                <a:cubicBezTo>
                  <a:pt x="112558" y="17645"/>
                  <a:pt x="118177" y="16746"/>
                  <a:pt x="122195" y="19668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43" name="Text 41"/>
          <p:cNvSpPr/>
          <p:nvPr/>
        </p:nvSpPr>
        <p:spPr>
          <a:xfrm>
            <a:off x="6565507" y="3218832"/>
            <a:ext cx="1510513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功能豐富，專業級工具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40728" y="3506549"/>
            <a:ext cx="125876" cy="143858"/>
          </a:xfrm>
          <a:custGeom>
            <a:avLst/>
            <a:gdLst/>
            <a:ahLst/>
            <a:cxnLst/>
            <a:rect l="l" t="t" r="r" b="b"/>
            <a:pathLst>
              <a:path w="125876" h="143858">
                <a:moveTo>
                  <a:pt x="122167" y="19696"/>
                </a:moveTo>
                <a:cubicBezTo>
                  <a:pt x="126185" y="22618"/>
                  <a:pt x="127084" y="28238"/>
                  <a:pt x="124162" y="32256"/>
                </a:cubicBezTo>
                <a:lnTo>
                  <a:pt x="52233" y="131158"/>
                </a:lnTo>
                <a:cubicBezTo>
                  <a:pt x="50688" y="133294"/>
                  <a:pt x="48299" y="134614"/>
                  <a:pt x="45658" y="134839"/>
                </a:cubicBezTo>
                <a:cubicBezTo>
                  <a:pt x="43017" y="135064"/>
                  <a:pt x="40460" y="134081"/>
                  <a:pt x="38606" y="132226"/>
                </a:cubicBezTo>
                <a:lnTo>
                  <a:pt x="2641" y="96262"/>
                </a:lnTo>
                <a:cubicBezTo>
                  <a:pt x="-871" y="92749"/>
                  <a:pt x="-871" y="87046"/>
                  <a:pt x="2641" y="83533"/>
                </a:cubicBezTo>
                <a:cubicBezTo>
                  <a:pt x="6153" y="80021"/>
                  <a:pt x="11857" y="80021"/>
                  <a:pt x="15369" y="83533"/>
                </a:cubicBezTo>
                <a:lnTo>
                  <a:pt x="43888" y="112052"/>
                </a:lnTo>
                <a:lnTo>
                  <a:pt x="109636" y="21663"/>
                </a:lnTo>
                <a:cubicBezTo>
                  <a:pt x="112558" y="17645"/>
                  <a:pt x="118177" y="16746"/>
                  <a:pt x="122195" y="19668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45" name="Text 43"/>
          <p:cNvSpPr/>
          <p:nvPr/>
        </p:nvSpPr>
        <p:spPr>
          <a:xfrm>
            <a:off x="6565507" y="3470584"/>
            <a:ext cx="1222796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動畫效果專業精美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40728" y="3758301"/>
            <a:ext cx="125876" cy="143858"/>
          </a:xfrm>
          <a:custGeom>
            <a:avLst/>
            <a:gdLst/>
            <a:ahLst/>
            <a:cxnLst/>
            <a:rect l="l" t="t" r="r" b="b"/>
            <a:pathLst>
              <a:path w="125876" h="143858">
                <a:moveTo>
                  <a:pt x="122167" y="19696"/>
                </a:moveTo>
                <a:cubicBezTo>
                  <a:pt x="126185" y="22618"/>
                  <a:pt x="127084" y="28238"/>
                  <a:pt x="124162" y="32256"/>
                </a:cubicBezTo>
                <a:lnTo>
                  <a:pt x="52233" y="131158"/>
                </a:lnTo>
                <a:cubicBezTo>
                  <a:pt x="50688" y="133294"/>
                  <a:pt x="48299" y="134614"/>
                  <a:pt x="45658" y="134839"/>
                </a:cubicBezTo>
                <a:cubicBezTo>
                  <a:pt x="43017" y="135064"/>
                  <a:pt x="40460" y="134081"/>
                  <a:pt x="38606" y="132226"/>
                </a:cubicBezTo>
                <a:lnTo>
                  <a:pt x="2641" y="96262"/>
                </a:lnTo>
                <a:cubicBezTo>
                  <a:pt x="-871" y="92749"/>
                  <a:pt x="-871" y="87046"/>
                  <a:pt x="2641" y="83533"/>
                </a:cubicBezTo>
                <a:cubicBezTo>
                  <a:pt x="6153" y="80021"/>
                  <a:pt x="11857" y="80021"/>
                  <a:pt x="15369" y="83533"/>
                </a:cubicBezTo>
                <a:lnTo>
                  <a:pt x="43888" y="112052"/>
                </a:lnTo>
                <a:lnTo>
                  <a:pt x="109636" y="21663"/>
                </a:lnTo>
                <a:cubicBezTo>
                  <a:pt x="112558" y="17645"/>
                  <a:pt x="118177" y="16746"/>
                  <a:pt x="122195" y="19668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47" name="Text 45"/>
          <p:cNvSpPr/>
          <p:nvPr/>
        </p:nvSpPr>
        <p:spPr>
          <a:xfrm>
            <a:off x="6565507" y="3722336"/>
            <a:ext cx="791221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可離線使用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40728" y="4010053"/>
            <a:ext cx="125876" cy="143858"/>
          </a:xfrm>
          <a:custGeom>
            <a:avLst/>
            <a:gdLst/>
            <a:ahLst/>
            <a:cxnLst/>
            <a:rect l="l" t="t" r="r" b="b"/>
            <a:pathLst>
              <a:path w="125876" h="143858">
                <a:moveTo>
                  <a:pt x="122167" y="19696"/>
                </a:moveTo>
                <a:cubicBezTo>
                  <a:pt x="126185" y="22618"/>
                  <a:pt x="127084" y="28238"/>
                  <a:pt x="124162" y="32256"/>
                </a:cubicBezTo>
                <a:lnTo>
                  <a:pt x="52233" y="131158"/>
                </a:lnTo>
                <a:cubicBezTo>
                  <a:pt x="50688" y="133294"/>
                  <a:pt x="48299" y="134614"/>
                  <a:pt x="45658" y="134839"/>
                </a:cubicBezTo>
                <a:cubicBezTo>
                  <a:pt x="43017" y="135064"/>
                  <a:pt x="40460" y="134081"/>
                  <a:pt x="38606" y="132226"/>
                </a:cubicBezTo>
                <a:lnTo>
                  <a:pt x="2641" y="96262"/>
                </a:lnTo>
                <a:cubicBezTo>
                  <a:pt x="-871" y="92749"/>
                  <a:pt x="-871" y="87046"/>
                  <a:pt x="2641" y="83533"/>
                </a:cubicBezTo>
                <a:cubicBezTo>
                  <a:pt x="6153" y="80021"/>
                  <a:pt x="11857" y="80021"/>
                  <a:pt x="15369" y="83533"/>
                </a:cubicBezTo>
                <a:lnTo>
                  <a:pt x="43888" y="112052"/>
                </a:lnTo>
                <a:lnTo>
                  <a:pt x="109636" y="21663"/>
                </a:lnTo>
                <a:cubicBezTo>
                  <a:pt x="112558" y="17645"/>
                  <a:pt x="118177" y="16746"/>
                  <a:pt x="122195" y="19668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49" name="Text 47"/>
          <p:cNvSpPr/>
          <p:nvPr/>
        </p:nvSpPr>
        <p:spPr>
          <a:xfrm>
            <a:off x="6565507" y="3974088"/>
            <a:ext cx="935080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範本選擇多樣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340728" y="4261805"/>
            <a:ext cx="125876" cy="143858"/>
          </a:xfrm>
          <a:custGeom>
            <a:avLst/>
            <a:gdLst/>
            <a:ahLst/>
            <a:cxnLst/>
            <a:rect l="l" t="t" r="r" b="b"/>
            <a:pathLst>
              <a:path w="125876" h="143858">
                <a:moveTo>
                  <a:pt x="122167" y="19696"/>
                </a:moveTo>
                <a:cubicBezTo>
                  <a:pt x="126185" y="22618"/>
                  <a:pt x="127084" y="28238"/>
                  <a:pt x="124162" y="32256"/>
                </a:cubicBezTo>
                <a:lnTo>
                  <a:pt x="52233" y="131158"/>
                </a:lnTo>
                <a:cubicBezTo>
                  <a:pt x="50688" y="133294"/>
                  <a:pt x="48299" y="134614"/>
                  <a:pt x="45658" y="134839"/>
                </a:cubicBezTo>
                <a:cubicBezTo>
                  <a:pt x="43017" y="135064"/>
                  <a:pt x="40460" y="134081"/>
                  <a:pt x="38606" y="132226"/>
                </a:cubicBezTo>
                <a:lnTo>
                  <a:pt x="2641" y="96262"/>
                </a:lnTo>
                <a:cubicBezTo>
                  <a:pt x="-871" y="92749"/>
                  <a:pt x="-871" y="87046"/>
                  <a:pt x="2641" y="83533"/>
                </a:cubicBezTo>
                <a:cubicBezTo>
                  <a:pt x="6153" y="80021"/>
                  <a:pt x="11857" y="80021"/>
                  <a:pt x="15369" y="83533"/>
                </a:cubicBezTo>
                <a:lnTo>
                  <a:pt x="43888" y="112052"/>
                </a:lnTo>
                <a:lnTo>
                  <a:pt x="109636" y="21663"/>
                </a:lnTo>
                <a:cubicBezTo>
                  <a:pt x="112558" y="17645"/>
                  <a:pt x="118177" y="16746"/>
                  <a:pt x="122195" y="19668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51" name="Text 49"/>
          <p:cNvSpPr/>
          <p:nvPr/>
        </p:nvSpPr>
        <p:spPr>
          <a:xfrm>
            <a:off x="6565507" y="4225841"/>
            <a:ext cx="935080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業界標準格式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313754" y="4518053"/>
            <a:ext cx="5376708" cy="8991"/>
          </a:xfrm>
          <a:custGeom>
            <a:avLst/>
            <a:gdLst/>
            <a:ahLst/>
            <a:cxnLst/>
            <a:rect l="l" t="t" r="r" b="b"/>
            <a:pathLst>
              <a:path w="5376708" h="8991">
                <a:moveTo>
                  <a:pt x="0" y="0"/>
                </a:moveTo>
                <a:lnTo>
                  <a:pt x="5376708" y="0"/>
                </a:lnTo>
                <a:lnTo>
                  <a:pt x="5376708" y="8991"/>
                </a:lnTo>
                <a:lnTo>
                  <a:pt x="0" y="8991"/>
                </a:lnTo>
                <a:lnTo>
                  <a:pt x="0" y="0"/>
                </a:lnTo>
                <a:close/>
              </a:path>
            </a:pathLst>
          </a:custGeom>
          <a:solidFill>
            <a:srgbClr val="E8EAED"/>
          </a:solidFill>
          <a:ln/>
        </p:spPr>
      </p:sp>
      <p:sp>
        <p:nvSpPr>
          <p:cNvPr id="53" name="Shape 51"/>
          <p:cNvSpPr/>
          <p:nvPr/>
        </p:nvSpPr>
        <p:spPr>
          <a:xfrm>
            <a:off x="6331737" y="4630442"/>
            <a:ext cx="143858" cy="143858"/>
          </a:xfrm>
          <a:custGeom>
            <a:avLst/>
            <a:gdLst/>
            <a:ahLst/>
            <a:cxnLst/>
            <a:rect l="l" t="t" r="r" b="b"/>
            <a:pathLst>
              <a:path w="143858" h="143858">
                <a:moveTo>
                  <a:pt x="71929" y="143858"/>
                </a:moveTo>
                <a:cubicBezTo>
                  <a:pt x="111628" y="143858"/>
                  <a:pt x="143858" y="111628"/>
                  <a:pt x="143858" y="71929"/>
                </a:cubicBezTo>
                <a:cubicBezTo>
                  <a:pt x="143858" y="32230"/>
                  <a:pt x="111628" y="0"/>
                  <a:pt x="71929" y="0"/>
                </a:cubicBezTo>
                <a:cubicBezTo>
                  <a:pt x="32230" y="0"/>
                  <a:pt x="0" y="32230"/>
                  <a:pt x="0" y="71929"/>
                </a:cubicBezTo>
                <a:cubicBezTo>
                  <a:pt x="0" y="111628"/>
                  <a:pt x="32230" y="143858"/>
                  <a:pt x="71929" y="143858"/>
                </a:cubicBezTo>
                <a:close/>
                <a:moveTo>
                  <a:pt x="47204" y="65186"/>
                </a:moveTo>
                <a:lnTo>
                  <a:pt x="96655" y="65186"/>
                </a:lnTo>
                <a:cubicBezTo>
                  <a:pt x="100392" y="65186"/>
                  <a:pt x="103398" y="68192"/>
                  <a:pt x="103398" y="71929"/>
                </a:cubicBezTo>
                <a:cubicBezTo>
                  <a:pt x="103398" y="75666"/>
                  <a:pt x="100392" y="78673"/>
                  <a:pt x="96655" y="78673"/>
                </a:cubicBezTo>
                <a:lnTo>
                  <a:pt x="47204" y="78673"/>
                </a:lnTo>
                <a:cubicBezTo>
                  <a:pt x="43467" y="78673"/>
                  <a:pt x="40460" y="75666"/>
                  <a:pt x="40460" y="71929"/>
                </a:cubicBezTo>
                <a:cubicBezTo>
                  <a:pt x="40460" y="68192"/>
                  <a:pt x="43467" y="65186"/>
                  <a:pt x="47204" y="65186"/>
                </a:cubicBez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54" name="Text 52"/>
          <p:cNvSpPr/>
          <p:nvPr/>
        </p:nvSpPr>
        <p:spPr>
          <a:xfrm>
            <a:off x="6493577" y="4594478"/>
            <a:ext cx="5268814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限制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349719" y="4918159"/>
            <a:ext cx="107894" cy="143858"/>
          </a:xfrm>
          <a:custGeom>
            <a:avLst/>
            <a:gdLst/>
            <a:ahLst/>
            <a:cxnLst/>
            <a:rect l="l" t="t" r="r" b="b"/>
            <a:pathLst>
              <a:path w="107894" h="143858">
                <a:moveTo>
                  <a:pt x="15482" y="20623"/>
                </a:moveTo>
                <a:cubicBezTo>
                  <a:pt x="11969" y="17111"/>
                  <a:pt x="6266" y="17111"/>
                  <a:pt x="2754" y="20623"/>
                </a:cubicBezTo>
                <a:cubicBezTo>
                  <a:pt x="-759" y="24136"/>
                  <a:pt x="-759" y="29839"/>
                  <a:pt x="2754" y="33352"/>
                </a:cubicBezTo>
                <a:lnTo>
                  <a:pt x="41359" y="71929"/>
                </a:lnTo>
                <a:lnTo>
                  <a:pt x="2782" y="110535"/>
                </a:lnTo>
                <a:cubicBezTo>
                  <a:pt x="-731" y="114047"/>
                  <a:pt x="-731" y="119751"/>
                  <a:pt x="2782" y="123263"/>
                </a:cubicBezTo>
                <a:cubicBezTo>
                  <a:pt x="6294" y="126775"/>
                  <a:pt x="11998" y="126775"/>
                  <a:pt x="15510" y="123263"/>
                </a:cubicBezTo>
                <a:lnTo>
                  <a:pt x="54087" y="84657"/>
                </a:lnTo>
                <a:lnTo>
                  <a:pt x="92693" y="123235"/>
                </a:lnTo>
                <a:cubicBezTo>
                  <a:pt x="96205" y="126747"/>
                  <a:pt x="101909" y="126747"/>
                  <a:pt x="105421" y="123235"/>
                </a:cubicBezTo>
                <a:cubicBezTo>
                  <a:pt x="108933" y="119723"/>
                  <a:pt x="108933" y="114019"/>
                  <a:pt x="105421" y="110507"/>
                </a:cubicBezTo>
                <a:lnTo>
                  <a:pt x="66815" y="71929"/>
                </a:lnTo>
                <a:lnTo>
                  <a:pt x="105393" y="33323"/>
                </a:lnTo>
                <a:cubicBezTo>
                  <a:pt x="108905" y="29811"/>
                  <a:pt x="108905" y="24108"/>
                  <a:pt x="105393" y="20595"/>
                </a:cubicBezTo>
                <a:cubicBezTo>
                  <a:pt x="101881" y="17083"/>
                  <a:pt x="96177" y="17083"/>
                  <a:pt x="92665" y="20595"/>
                </a:cubicBezTo>
                <a:lnTo>
                  <a:pt x="54087" y="59201"/>
                </a:lnTo>
                <a:lnTo>
                  <a:pt x="15482" y="20623"/>
                </a:ln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56" name="Text 54"/>
          <p:cNvSpPr/>
          <p:nvPr/>
        </p:nvSpPr>
        <p:spPr>
          <a:xfrm>
            <a:off x="6565507" y="4882195"/>
            <a:ext cx="935080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需要付費購買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349719" y="5169912"/>
            <a:ext cx="107894" cy="143858"/>
          </a:xfrm>
          <a:custGeom>
            <a:avLst/>
            <a:gdLst/>
            <a:ahLst/>
            <a:cxnLst/>
            <a:rect l="l" t="t" r="r" b="b"/>
            <a:pathLst>
              <a:path w="107894" h="143858">
                <a:moveTo>
                  <a:pt x="15482" y="20623"/>
                </a:moveTo>
                <a:cubicBezTo>
                  <a:pt x="11969" y="17111"/>
                  <a:pt x="6266" y="17111"/>
                  <a:pt x="2754" y="20623"/>
                </a:cubicBezTo>
                <a:cubicBezTo>
                  <a:pt x="-759" y="24136"/>
                  <a:pt x="-759" y="29839"/>
                  <a:pt x="2754" y="33352"/>
                </a:cubicBezTo>
                <a:lnTo>
                  <a:pt x="41359" y="71929"/>
                </a:lnTo>
                <a:lnTo>
                  <a:pt x="2782" y="110535"/>
                </a:lnTo>
                <a:cubicBezTo>
                  <a:pt x="-731" y="114047"/>
                  <a:pt x="-731" y="119751"/>
                  <a:pt x="2782" y="123263"/>
                </a:cubicBezTo>
                <a:cubicBezTo>
                  <a:pt x="6294" y="126775"/>
                  <a:pt x="11998" y="126775"/>
                  <a:pt x="15510" y="123263"/>
                </a:cubicBezTo>
                <a:lnTo>
                  <a:pt x="54087" y="84657"/>
                </a:lnTo>
                <a:lnTo>
                  <a:pt x="92693" y="123235"/>
                </a:lnTo>
                <a:cubicBezTo>
                  <a:pt x="96205" y="126747"/>
                  <a:pt x="101909" y="126747"/>
                  <a:pt x="105421" y="123235"/>
                </a:cubicBezTo>
                <a:cubicBezTo>
                  <a:pt x="108933" y="119723"/>
                  <a:pt x="108933" y="114019"/>
                  <a:pt x="105421" y="110507"/>
                </a:cubicBezTo>
                <a:lnTo>
                  <a:pt x="66815" y="71929"/>
                </a:lnTo>
                <a:lnTo>
                  <a:pt x="105393" y="33323"/>
                </a:lnTo>
                <a:cubicBezTo>
                  <a:pt x="108905" y="29811"/>
                  <a:pt x="108905" y="24108"/>
                  <a:pt x="105393" y="20595"/>
                </a:cubicBezTo>
                <a:cubicBezTo>
                  <a:pt x="101881" y="17083"/>
                  <a:pt x="96177" y="17083"/>
                  <a:pt x="92665" y="20595"/>
                </a:cubicBezTo>
                <a:lnTo>
                  <a:pt x="54087" y="59201"/>
                </a:lnTo>
                <a:lnTo>
                  <a:pt x="15482" y="20623"/>
                </a:ln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58" name="Text 56"/>
          <p:cNvSpPr/>
          <p:nvPr/>
        </p:nvSpPr>
        <p:spPr>
          <a:xfrm>
            <a:off x="6565507" y="5133947"/>
            <a:ext cx="1078938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需手動儲存檔案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349719" y="5421664"/>
            <a:ext cx="107894" cy="143858"/>
          </a:xfrm>
          <a:custGeom>
            <a:avLst/>
            <a:gdLst/>
            <a:ahLst/>
            <a:cxnLst/>
            <a:rect l="l" t="t" r="r" b="b"/>
            <a:pathLst>
              <a:path w="107894" h="143858">
                <a:moveTo>
                  <a:pt x="15482" y="20623"/>
                </a:moveTo>
                <a:cubicBezTo>
                  <a:pt x="11969" y="17111"/>
                  <a:pt x="6266" y="17111"/>
                  <a:pt x="2754" y="20623"/>
                </a:cubicBezTo>
                <a:cubicBezTo>
                  <a:pt x="-759" y="24136"/>
                  <a:pt x="-759" y="29839"/>
                  <a:pt x="2754" y="33352"/>
                </a:cubicBezTo>
                <a:lnTo>
                  <a:pt x="41359" y="71929"/>
                </a:lnTo>
                <a:lnTo>
                  <a:pt x="2782" y="110535"/>
                </a:lnTo>
                <a:cubicBezTo>
                  <a:pt x="-731" y="114047"/>
                  <a:pt x="-731" y="119751"/>
                  <a:pt x="2782" y="123263"/>
                </a:cubicBezTo>
                <a:cubicBezTo>
                  <a:pt x="6294" y="126775"/>
                  <a:pt x="11998" y="126775"/>
                  <a:pt x="15510" y="123263"/>
                </a:cubicBezTo>
                <a:lnTo>
                  <a:pt x="54087" y="84657"/>
                </a:lnTo>
                <a:lnTo>
                  <a:pt x="92693" y="123235"/>
                </a:lnTo>
                <a:cubicBezTo>
                  <a:pt x="96205" y="126747"/>
                  <a:pt x="101909" y="126747"/>
                  <a:pt x="105421" y="123235"/>
                </a:cubicBezTo>
                <a:cubicBezTo>
                  <a:pt x="108933" y="119723"/>
                  <a:pt x="108933" y="114019"/>
                  <a:pt x="105421" y="110507"/>
                </a:cubicBezTo>
                <a:lnTo>
                  <a:pt x="66815" y="71929"/>
                </a:lnTo>
                <a:lnTo>
                  <a:pt x="105393" y="33323"/>
                </a:lnTo>
                <a:cubicBezTo>
                  <a:pt x="108905" y="29811"/>
                  <a:pt x="108905" y="24108"/>
                  <a:pt x="105393" y="20595"/>
                </a:cubicBezTo>
                <a:cubicBezTo>
                  <a:pt x="101881" y="17083"/>
                  <a:pt x="96177" y="17083"/>
                  <a:pt x="92665" y="20595"/>
                </a:cubicBezTo>
                <a:lnTo>
                  <a:pt x="54087" y="59201"/>
                </a:lnTo>
                <a:lnTo>
                  <a:pt x="15482" y="20623"/>
                </a:ln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60" name="Text 58"/>
          <p:cNvSpPr/>
          <p:nvPr/>
        </p:nvSpPr>
        <p:spPr>
          <a:xfrm>
            <a:off x="6565507" y="5385699"/>
            <a:ext cx="935080" cy="215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協作功能較弱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368637" y="5826265"/>
            <a:ext cx="11454726" cy="1024991"/>
          </a:xfrm>
          <a:custGeom>
            <a:avLst/>
            <a:gdLst/>
            <a:ahLst/>
            <a:cxnLst/>
            <a:rect l="l" t="t" r="r" b="b"/>
            <a:pathLst>
              <a:path w="11454726" h="1024991">
                <a:moveTo>
                  <a:pt x="107891" y="0"/>
                </a:moveTo>
                <a:lnTo>
                  <a:pt x="11346835" y="0"/>
                </a:lnTo>
                <a:cubicBezTo>
                  <a:pt x="11406421" y="0"/>
                  <a:pt x="11454726" y="48304"/>
                  <a:pt x="11454726" y="107891"/>
                </a:cubicBezTo>
                <a:lnTo>
                  <a:pt x="11454726" y="917101"/>
                </a:lnTo>
                <a:cubicBezTo>
                  <a:pt x="11454726" y="976687"/>
                  <a:pt x="11406421" y="1024991"/>
                  <a:pt x="11346835" y="1024991"/>
                </a:cubicBezTo>
                <a:lnTo>
                  <a:pt x="107891" y="1024991"/>
                </a:lnTo>
                <a:cubicBezTo>
                  <a:pt x="48304" y="1024991"/>
                  <a:pt x="0" y="976687"/>
                  <a:pt x="0" y="917101"/>
                </a:cubicBezTo>
                <a:lnTo>
                  <a:pt x="0" y="107891"/>
                </a:lnTo>
                <a:cubicBezTo>
                  <a:pt x="0" y="48344"/>
                  <a:pt x="48344" y="0"/>
                  <a:pt x="107891" y="0"/>
                </a:cubicBezTo>
                <a:close/>
              </a:path>
            </a:pathLst>
          </a:custGeom>
          <a:gradFill flip="none" rotWithShape="1">
            <a:gsLst>
              <a:gs pos="0">
                <a:srgbClr val="4285F4">
                  <a:alpha val="10000"/>
                </a:srgbClr>
              </a:gs>
              <a:gs pos="100000">
                <a:srgbClr val="FBBC04">
                  <a:alpha val="10000"/>
                </a:srgbClr>
              </a:gs>
            </a:gsLst>
            <a:lin ang="0" scaled="1"/>
          </a:gradFill>
          <a:ln w="25400">
            <a:solidFill>
              <a:srgbClr val="4285F4">
                <a:alpha val="20000"/>
              </a:srgbClr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555204" y="5943150"/>
            <a:ext cx="202301" cy="269735"/>
          </a:xfrm>
          <a:custGeom>
            <a:avLst/>
            <a:gdLst/>
            <a:ahLst/>
            <a:cxnLst/>
            <a:rect l="l" t="t" r="r" b="b"/>
            <a:pathLst>
              <a:path w="202301" h="269735">
                <a:moveTo>
                  <a:pt x="154307" y="202301"/>
                </a:moveTo>
                <a:cubicBezTo>
                  <a:pt x="158153" y="190553"/>
                  <a:pt x="165845" y="179911"/>
                  <a:pt x="174537" y="170744"/>
                </a:cubicBezTo>
                <a:cubicBezTo>
                  <a:pt x="191764" y="152621"/>
                  <a:pt x="202301" y="128124"/>
                  <a:pt x="202301" y="101150"/>
                </a:cubicBezTo>
                <a:cubicBezTo>
                  <a:pt x="202301" y="45307"/>
                  <a:pt x="156994" y="0"/>
                  <a:pt x="101150" y="0"/>
                </a:cubicBezTo>
                <a:cubicBezTo>
                  <a:pt x="45307" y="0"/>
                  <a:pt x="0" y="45307"/>
                  <a:pt x="0" y="101150"/>
                </a:cubicBezTo>
                <a:cubicBezTo>
                  <a:pt x="0" y="128124"/>
                  <a:pt x="10537" y="152621"/>
                  <a:pt x="27764" y="170744"/>
                </a:cubicBezTo>
                <a:cubicBezTo>
                  <a:pt x="36456" y="179911"/>
                  <a:pt x="44201" y="190553"/>
                  <a:pt x="47994" y="202301"/>
                </a:cubicBezTo>
                <a:lnTo>
                  <a:pt x="154254" y="202301"/>
                </a:lnTo>
                <a:close/>
                <a:moveTo>
                  <a:pt x="151726" y="227588"/>
                </a:moveTo>
                <a:lnTo>
                  <a:pt x="50575" y="227588"/>
                </a:lnTo>
                <a:lnTo>
                  <a:pt x="50575" y="236018"/>
                </a:lnTo>
                <a:cubicBezTo>
                  <a:pt x="50575" y="259303"/>
                  <a:pt x="69436" y="278164"/>
                  <a:pt x="92721" y="278164"/>
                </a:cubicBezTo>
                <a:lnTo>
                  <a:pt x="109580" y="278164"/>
                </a:lnTo>
                <a:cubicBezTo>
                  <a:pt x="132865" y="278164"/>
                  <a:pt x="151726" y="259303"/>
                  <a:pt x="151726" y="236018"/>
                </a:cubicBezTo>
                <a:lnTo>
                  <a:pt x="151726" y="227588"/>
                </a:lnTo>
                <a:close/>
                <a:moveTo>
                  <a:pt x="96936" y="59004"/>
                </a:moveTo>
                <a:cubicBezTo>
                  <a:pt x="75968" y="59004"/>
                  <a:pt x="59004" y="75968"/>
                  <a:pt x="59004" y="96936"/>
                </a:cubicBezTo>
                <a:cubicBezTo>
                  <a:pt x="59004" y="103943"/>
                  <a:pt x="53367" y="109580"/>
                  <a:pt x="46361" y="109580"/>
                </a:cubicBezTo>
                <a:cubicBezTo>
                  <a:pt x="39354" y="109580"/>
                  <a:pt x="33717" y="103943"/>
                  <a:pt x="33717" y="96936"/>
                </a:cubicBezTo>
                <a:cubicBezTo>
                  <a:pt x="33717" y="62007"/>
                  <a:pt x="62007" y="33717"/>
                  <a:pt x="96936" y="33717"/>
                </a:cubicBezTo>
                <a:cubicBezTo>
                  <a:pt x="103943" y="33717"/>
                  <a:pt x="109580" y="39354"/>
                  <a:pt x="109580" y="46361"/>
                </a:cubicBezTo>
                <a:cubicBezTo>
                  <a:pt x="109580" y="53367"/>
                  <a:pt x="103943" y="59004"/>
                  <a:pt x="96936" y="59004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63" name="Text 61"/>
          <p:cNvSpPr/>
          <p:nvPr/>
        </p:nvSpPr>
        <p:spPr>
          <a:xfrm>
            <a:off x="966549" y="5943150"/>
            <a:ext cx="10825345" cy="25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4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學習建議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966549" y="6266832"/>
            <a:ext cx="10816354" cy="4675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33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兩個工具可以互補使用！學會Google Slides可以擴展你的簡報能力，特別適合需要協作的專案。對於需要專業動畫效果的場合，PowerPoint仍是好選擇。建議兩個都學會，根據需求靈活運用！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blog-cdn.skywork.ai/9327de385697604aba0740b29cb337c8977dde28.jpg"/>
          <p:cNvPicPr>
            <a:picLocks noChangeAspect="1"/>
          </p:cNvPicPr>
          <p:nvPr/>
        </p:nvPicPr>
        <p:blipFill>
          <a:blip r:embed="rId3">
            <a:alphaModFix amt="25000"/>
          </a:blip>
          <a:srcRect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85F4">
                  <a:alpha val="95000"/>
                </a:srgbClr>
              </a:gs>
              <a:gs pos="100000">
                <a:srgbClr val="4285F4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6764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57200" y="0"/>
                </a:lnTo>
                <a:cubicBezTo>
                  <a:pt x="709536" y="0"/>
                  <a:pt x="914400" y="204864"/>
                  <a:pt x="914400" y="457200"/>
                </a:cubicBezTo>
                <a:lnTo>
                  <a:pt x="914400" y="457200"/>
                </a:lnTo>
                <a:cubicBezTo>
                  <a:pt x="914400" y="709536"/>
                  <a:pt x="709536" y="914400"/>
                  <a:pt x="457200" y="914400"/>
                </a:cubicBezTo>
                <a:lnTo>
                  <a:pt x="457200" y="914400"/>
                </a:lnTo>
                <a:cubicBezTo>
                  <a:pt x="204864" y="914400"/>
                  <a:pt x="0" y="709536"/>
                  <a:pt x="0" y="457200"/>
                </a:cubicBezTo>
                <a:lnTo>
                  <a:pt x="0" y="457200"/>
                </a:lnTo>
                <a:cubicBezTo>
                  <a:pt x="0" y="204864"/>
                  <a:pt x="204864" y="0"/>
                  <a:pt x="4572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91579" y="1847850"/>
            <a:ext cx="98107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524000" y="1676400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>
                <a:moveTo>
                  <a:pt x="0" y="0"/>
                </a:moveTo>
                <a:lnTo>
                  <a:pt x="38100" y="0"/>
                </a:lnTo>
                <a:lnTo>
                  <a:pt x="381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2895600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Slides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介面導覽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838700"/>
            <a:ext cx="11572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熟悉操作環境，開始製作簡報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Slides 介面介紹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81000" y="838200"/>
            <a:ext cx="914400" cy="57150"/>
          </a:xfrm>
          <a:custGeom>
            <a:avLst/>
            <a:gdLst/>
            <a:ahLst/>
            <a:cxnLst/>
            <a:rect l="l" t="t" r="r" b="b"/>
            <a:pathLst>
              <a:path w="914400" h="57150">
                <a:moveTo>
                  <a:pt x="0" y="0"/>
                </a:moveTo>
                <a:lnTo>
                  <a:pt x="914400" y="0"/>
                </a:lnTo>
                <a:lnTo>
                  <a:pt x="9144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4" name="Text 2"/>
          <p:cNvSpPr/>
          <p:nvPr/>
        </p:nvSpPr>
        <p:spPr>
          <a:xfrm>
            <a:off x="381000" y="97155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認識Google Slides的主要操作區域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390650"/>
            <a:ext cx="3209925" cy="1676400"/>
          </a:xfrm>
          <a:custGeom>
            <a:avLst/>
            <a:gdLst/>
            <a:ahLst/>
            <a:cxnLst/>
            <a:rect l="l" t="t" r="r" b="b"/>
            <a:pathLst>
              <a:path w="3209925" h="1676400">
                <a:moveTo>
                  <a:pt x="114297" y="0"/>
                </a:moveTo>
                <a:lnTo>
                  <a:pt x="3095628" y="0"/>
                </a:lnTo>
                <a:cubicBezTo>
                  <a:pt x="3158753" y="0"/>
                  <a:pt x="3209925" y="51172"/>
                  <a:pt x="3209925" y="114297"/>
                </a:cubicBezTo>
                <a:lnTo>
                  <a:pt x="3209925" y="1562103"/>
                </a:lnTo>
                <a:cubicBezTo>
                  <a:pt x="3209925" y="1625228"/>
                  <a:pt x="3158753" y="1676400"/>
                  <a:pt x="3095628" y="1676400"/>
                </a:cubicBezTo>
                <a:lnTo>
                  <a:pt x="114297" y="1676400"/>
                </a:lnTo>
                <a:cubicBezTo>
                  <a:pt x="51172" y="1676400"/>
                  <a:pt x="0" y="1625228"/>
                  <a:pt x="0" y="15621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33400" y="15430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7" name="Shape 5"/>
          <p:cNvSpPr/>
          <p:nvPr/>
        </p:nvSpPr>
        <p:spPr>
          <a:xfrm>
            <a:off x="651272" y="164782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0" y="32147"/>
                </a:moveTo>
                <a:cubicBezTo>
                  <a:pt x="0" y="26220"/>
                  <a:pt x="4789" y="21431"/>
                  <a:pt x="10716" y="21431"/>
                </a:cubicBezTo>
                <a:lnTo>
                  <a:pt x="139303" y="21431"/>
                </a:lnTo>
                <a:cubicBezTo>
                  <a:pt x="145230" y="21431"/>
                  <a:pt x="150019" y="26220"/>
                  <a:pt x="150019" y="32147"/>
                </a:cubicBezTo>
                <a:cubicBezTo>
                  <a:pt x="150019" y="38074"/>
                  <a:pt x="145230" y="42863"/>
                  <a:pt x="139303" y="42863"/>
                </a:cubicBezTo>
                <a:lnTo>
                  <a:pt x="10716" y="42863"/>
                </a:lnTo>
                <a:cubicBezTo>
                  <a:pt x="4789" y="42863"/>
                  <a:pt x="0" y="38074"/>
                  <a:pt x="0" y="32147"/>
                </a:cubicBezTo>
                <a:close/>
                <a:moveTo>
                  <a:pt x="0" y="85725"/>
                </a:moveTo>
                <a:cubicBezTo>
                  <a:pt x="0" y="79798"/>
                  <a:pt x="4789" y="75009"/>
                  <a:pt x="10716" y="75009"/>
                </a:cubicBezTo>
                <a:lnTo>
                  <a:pt x="139303" y="75009"/>
                </a:lnTo>
                <a:cubicBezTo>
                  <a:pt x="145230" y="75009"/>
                  <a:pt x="150019" y="79798"/>
                  <a:pt x="150019" y="85725"/>
                </a:cubicBezTo>
                <a:cubicBezTo>
                  <a:pt x="150019" y="91652"/>
                  <a:pt x="145230" y="96441"/>
                  <a:pt x="139303" y="96441"/>
                </a:cubicBezTo>
                <a:lnTo>
                  <a:pt x="10716" y="96441"/>
                </a:lnTo>
                <a:cubicBezTo>
                  <a:pt x="4789" y="96441"/>
                  <a:pt x="0" y="91652"/>
                  <a:pt x="0" y="85725"/>
                </a:cubicBezTo>
                <a:close/>
                <a:moveTo>
                  <a:pt x="150019" y="139303"/>
                </a:moveTo>
                <a:cubicBezTo>
                  <a:pt x="150019" y="145230"/>
                  <a:pt x="145230" y="150019"/>
                  <a:pt x="139303" y="150019"/>
                </a:cubicBezTo>
                <a:lnTo>
                  <a:pt x="10716" y="150019"/>
                </a:lnTo>
                <a:cubicBezTo>
                  <a:pt x="4789" y="150019"/>
                  <a:pt x="0" y="145230"/>
                  <a:pt x="0" y="139303"/>
                </a:cubicBezTo>
                <a:cubicBezTo>
                  <a:pt x="0" y="133376"/>
                  <a:pt x="4789" y="128588"/>
                  <a:pt x="10716" y="128588"/>
                </a:cubicBezTo>
                <a:lnTo>
                  <a:pt x="139303" y="128588"/>
                </a:lnTo>
                <a:cubicBezTo>
                  <a:pt x="145230" y="128588"/>
                  <a:pt x="150019" y="133376"/>
                  <a:pt x="150019" y="13930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028700" y="1600200"/>
            <a:ext cx="942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頂端工具列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33400" y="2038350"/>
            <a:ext cx="2981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包含檔案、編輯、檢視、插入、格式、投影片、安排等選單，提供各種進階功能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33400" y="2609850"/>
            <a:ext cx="419100" cy="266700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38101" y="0"/>
                </a:moveTo>
                <a:lnTo>
                  <a:pt x="380999" y="0"/>
                </a:lnTo>
                <a:cubicBezTo>
                  <a:pt x="402042" y="0"/>
                  <a:pt x="419100" y="17058"/>
                  <a:pt x="419100" y="38101"/>
                </a:cubicBezTo>
                <a:lnTo>
                  <a:pt x="419100" y="228599"/>
                </a:lnTo>
                <a:cubicBezTo>
                  <a:pt x="419100" y="249642"/>
                  <a:pt x="402042" y="266700"/>
                  <a:pt x="380999" y="266700"/>
                </a:cubicBezTo>
                <a:lnTo>
                  <a:pt x="38101" y="266700"/>
                </a:lnTo>
                <a:cubicBezTo>
                  <a:pt x="17058" y="266700"/>
                  <a:pt x="0" y="249642"/>
                  <a:pt x="0" y="2285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4285F4">
              <a:alpha val="1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533400" y="2609850"/>
            <a:ext cx="4857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檔案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028700" y="2609850"/>
            <a:ext cx="419100" cy="266700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38101" y="0"/>
                </a:moveTo>
                <a:lnTo>
                  <a:pt x="380999" y="0"/>
                </a:lnTo>
                <a:cubicBezTo>
                  <a:pt x="402042" y="0"/>
                  <a:pt x="419100" y="17058"/>
                  <a:pt x="419100" y="38101"/>
                </a:cubicBezTo>
                <a:lnTo>
                  <a:pt x="419100" y="228599"/>
                </a:lnTo>
                <a:cubicBezTo>
                  <a:pt x="419100" y="249642"/>
                  <a:pt x="402042" y="266700"/>
                  <a:pt x="380999" y="266700"/>
                </a:cubicBezTo>
                <a:lnTo>
                  <a:pt x="38101" y="266700"/>
                </a:lnTo>
                <a:cubicBezTo>
                  <a:pt x="17058" y="266700"/>
                  <a:pt x="0" y="249642"/>
                  <a:pt x="0" y="2285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4285F4">
              <a:alpha val="1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28700" y="2609850"/>
            <a:ext cx="4857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編輯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524000" y="2609850"/>
            <a:ext cx="419100" cy="266700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38101" y="0"/>
                </a:moveTo>
                <a:lnTo>
                  <a:pt x="380999" y="0"/>
                </a:lnTo>
                <a:cubicBezTo>
                  <a:pt x="402042" y="0"/>
                  <a:pt x="419100" y="17058"/>
                  <a:pt x="419100" y="38101"/>
                </a:cubicBezTo>
                <a:lnTo>
                  <a:pt x="419100" y="228599"/>
                </a:lnTo>
                <a:cubicBezTo>
                  <a:pt x="419100" y="249642"/>
                  <a:pt x="402042" y="266700"/>
                  <a:pt x="380999" y="266700"/>
                </a:cubicBezTo>
                <a:lnTo>
                  <a:pt x="38101" y="266700"/>
                </a:lnTo>
                <a:cubicBezTo>
                  <a:pt x="17058" y="266700"/>
                  <a:pt x="0" y="249642"/>
                  <a:pt x="0" y="2285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4285F4">
              <a:alpha val="10196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524000" y="2609850"/>
            <a:ext cx="4857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檢視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2019300" y="2609850"/>
            <a:ext cx="419100" cy="266700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38101" y="0"/>
                </a:moveTo>
                <a:lnTo>
                  <a:pt x="380999" y="0"/>
                </a:lnTo>
                <a:cubicBezTo>
                  <a:pt x="402042" y="0"/>
                  <a:pt x="419100" y="17058"/>
                  <a:pt x="419100" y="38101"/>
                </a:cubicBezTo>
                <a:lnTo>
                  <a:pt x="419100" y="228599"/>
                </a:lnTo>
                <a:cubicBezTo>
                  <a:pt x="419100" y="249642"/>
                  <a:pt x="402042" y="266700"/>
                  <a:pt x="380999" y="266700"/>
                </a:cubicBezTo>
                <a:lnTo>
                  <a:pt x="38101" y="266700"/>
                </a:lnTo>
                <a:cubicBezTo>
                  <a:pt x="17058" y="266700"/>
                  <a:pt x="0" y="249642"/>
                  <a:pt x="0" y="2285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4285F4">
              <a:alpha val="10196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2019300" y="2609850"/>
            <a:ext cx="4857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插入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707160" y="1390650"/>
            <a:ext cx="3209925" cy="1676400"/>
          </a:xfrm>
          <a:custGeom>
            <a:avLst/>
            <a:gdLst/>
            <a:ahLst/>
            <a:cxnLst/>
            <a:rect l="l" t="t" r="r" b="b"/>
            <a:pathLst>
              <a:path w="3209925" h="1676400">
                <a:moveTo>
                  <a:pt x="114297" y="0"/>
                </a:moveTo>
                <a:lnTo>
                  <a:pt x="3095628" y="0"/>
                </a:lnTo>
                <a:cubicBezTo>
                  <a:pt x="3158753" y="0"/>
                  <a:pt x="3209925" y="51172"/>
                  <a:pt x="3209925" y="114297"/>
                </a:cubicBezTo>
                <a:lnTo>
                  <a:pt x="3209925" y="1562103"/>
                </a:lnTo>
                <a:cubicBezTo>
                  <a:pt x="3209925" y="1625228"/>
                  <a:pt x="3158753" y="1676400"/>
                  <a:pt x="3095628" y="1676400"/>
                </a:cubicBezTo>
                <a:lnTo>
                  <a:pt x="114297" y="1676400"/>
                </a:lnTo>
                <a:cubicBezTo>
                  <a:pt x="51172" y="1676400"/>
                  <a:pt x="0" y="1625228"/>
                  <a:pt x="0" y="15621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3859560" y="15430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20" name="Shape 18"/>
          <p:cNvSpPr/>
          <p:nvPr/>
        </p:nvSpPr>
        <p:spPr>
          <a:xfrm>
            <a:off x="3956000" y="164782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75043" y="32515"/>
                </a:moveTo>
                <a:lnTo>
                  <a:pt x="75043" y="49124"/>
                </a:lnTo>
                <a:lnTo>
                  <a:pt x="75210" y="49292"/>
                </a:lnTo>
                <a:cubicBezTo>
                  <a:pt x="77387" y="21699"/>
                  <a:pt x="100459" y="0"/>
                  <a:pt x="128621" y="0"/>
                </a:cubicBezTo>
                <a:cubicBezTo>
                  <a:pt x="135352" y="0"/>
                  <a:pt x="141815" y="1239"/>
                  <a:pt x="147742" y="3516"/>
                </a:cubicBezTo>
                <a:cubicBezTo>
                  <a:pt x="151090" y="4789"/>
                  <a:pt x="151693" y="9041"/>
                  <a:pt x="149182" y="11586"/>
                </a:cubicBezTo>
                <a:lnTo>
                  <a:pt x="119479" y="41289"/>
                </a:lnTo>
                <a:cubicBezTo>
                  <a:pt x="118475" y="42293"/>
                  <a:pt x="117905" y="43666"/>
                  <a:pt x="117905" y="45073"/>
                </a:cubicBezTo>
                <a:lnTo>
                  <a:pt x="117905" y="58936"/>
                </a:lnTo>
                <a:cubicBezTo>
                  <a:pt x="117905" y="61883"/>
                  <a:pt x="120316" y="64294"/>
                  <a:pt x="123263" y="64294"/>
                </a:cubicBezTo>
                <a:lnTo>
                  <a:pt x="137127" y="64294"/>
                </a:lnTo>
                <a:cubicBezTo>
                  <a:pt x="138533" y="64294"/>
                  <a:pt x="139906" y="63724"/>
                  <a:pt x="140910" y="62720"/>
                </a:cubicBezTo>
                <a:lnTo>
                  <a:pt x="170613" y="33018"/>
                </a:lnTo>
                <a:cubicBezTo>
                  <a:pt x="173158" y="30473"/>
                  <a:pt x="177411" y="31109"/>
                  <a:pt x="178683" y="34457"/>
                </a:cubicBezTo>
                <a:cubicBezTo>
                  <a:pt x="180960" y="40385"/>
                  <a:pt x="182199" y="46847"/>
                  <a:pt x="182199" y="53578"/>
                </a:cubicBezTo>
                <a:cubicBezTo>
                  <a:pt x="182199" y="73871"/>
                  <a:pt x="170914" y="91552"/>
                  <a:pt x="154238" y="100626"/>
                </a:cubicBezTo>
                <a:lnTo>
                  <a:pt x="181529" y="127918"/>
                </a:lnTo>
                <a:cubicBezTo>
                  <a:pt x="187791" y="134180"/>
                  <a:pt x="187791" y="144360"/>
                  <a:pt x="181529" y="150655"/>
                </a:cubicBezTo>
                <a:lnTo>
                  <a:pt x="161404" y="170780"/>
                </a:lnTo>
                <a:cubicBezTo>
                  <a:pt x="155142" y="177042"/>
                  <a:pt x="144962" y="177042"/>
                  <a:pt x="138667" y="170780"/>
                </a:cubicBezTo>
                <a:lnTo>
                  <a:pt x="96474" y="128588"/>
                </a:lnTo>
                <a:cubicBezTo>
                  <a:pt x="87299" y="119412"/>
                  <a:pt x="85223" y="105850"/>
                  <a:pt x="90279" y="94666"/>
                </a:cubicBezTo>
                <a:lnTo>
                  <a:pt x="59907" y="64294"/>
                </a:lnTo>
                <a:lnTo>
                  <a:pt x="43298" y="64294"/>
                </a:lnTo>
                <a:cubicBezTo>
                  <a:pt x="39715" y="64294"/>
                  <a:pt x="36366" y="62519"/>
                  <a:pt x="34390" y="59539"/>
                </a:cubicBezTo>
                <a:lnTo>
                  <a:pt x="7836" y="19723"/>
                </a:lnTo>
                <a:cubicBezTo>
                  <a:pt x="6429" y="17614"/>
                  <a:pt x="6697" y="14767"/>
                  <a:pt x="8506" y="12959"/>
                </a:cubicBezTo>
                <a:lnTo>
                  <a:pt x="23708" y="-2244"/>
                </a:lnTo>
                <a:cubicBezTo>
                  <a:pt x="25517" y="-4052"/>
                  <a:pt x="28329" y="-4320"/>
                  <a:pt x="30473" y="-2913"/>
                </a:cubicBezTo>
                <a:lnTo>
                  <a:pt x="70288" y="23608"/>
                </a:lnTo>
                <a:cubicBezTo>
                  <a:pt x="73268" y="25584"/>
                  <a:pt x="75043" y="28932"/>
                  <a:pt x="75043" y="32515"/>
                </a:cubicBezTo>
                <a:close/>
                <a:moveTo>
                  <a:pt x="72197" y="99320"/>
                </a:moveTo>
                <a:cubicBezTo>
                  <a:pt x="70087" y="111710"/>
                  <a:pt x="73000" y="124804"/>
                  <a:pt x="81037" y="135285"/>
                </a:cubicBezTo>
                <a:lnTo>
                  <a:pt x="49225" y="167063"/>
                </a:lnTo>
                <a:cubicBezTo>
                  <a:pt x="39815" y="176473"/>
                  <a:pt x="24545" y="176473"/>
                  <a:pt x="15136" y="167063"/>
                </a:cubicBezTo>
                <a:cubicBezTo>
                  <a:pt x="5726" y="157654"/>
                  <a:pt x="5726" y="142384"/>
                  <a:pt x="15136" y="132974"/>
                </a:cubicBezTo>
                <a:lnTo>
                  <a:pt x="60476" y="87634"/>
                </a:lnTo>
                <a:lnTo>
                  <a:pt x="72197" y="99354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1" name="Text 19"/>
          <p:cNvSpPr/>
          <p:nvPr/>
        </p:nvSpPr>
        <p:spPr>
          <a:xfrm>
            <a:off x="4354860" y="1600200"/>
            <a:ext cx="942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快捷工具列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3859560" y="2038350"/>
            <a:ext cx="2981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常用功能按鈕，包括復原、重做、列印、拼字檢查、顯示比例調整等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878610" y="26384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6669"/>
                </a:moveTo>
                <a:cubicBezTo>
                  <a:pt x="51881" y="16669"/>
                  <a:pt x="38573" y="23102"/>
                  <a:pt x="29405" y="33337"/>
                </a:cubicBezTo>
                <a:lnTo>
                  <a:pt x="41672" y="33337"/>
                </a:lnTo>
                <a:cubicBezTo>
                  <a:pt x="46282" y="33337"/>
                  <a:pt x="50006" y="37062"/>
                  <a:pt x="50006" y="41672"/>
                </a:cubicBezTo>
                <a:cubicBezTo>
                  <a:pt x="50006" y="46282"/>
                  <a:pt x="46282" y="50006"/>
                  <a:pt x="41672" y="50006"/>
                </a:cubicBezTo>
                <a:lnTo>
                  <a:pt x="8334" y="50006"/>
                </a:lnTo>
                <a:cubicBezTo>
                  <a:pt x="3724" y="50006"/>
                  <a:pt x="0" y="46282"/>
                  <a:pt x="0" y="41672"/>
                </a:cubicBezTo>
                <a:lnTo>
                  <a:pt x="0" y="8334"/>
                </a:lnTo>
                <a:cubicBezTo>
                  <a:pt x="0" y="3724"/>
                  <a:pt x="3724" y="0"/>
                  <a:pt x="8334" y="0"/>
                </a:cubicBezTo>
                <a:cubicBezTo>
                  <a:pt x="12944" y="0"/>
                  <a:pt x="16669" y="3724"/>
                  <a:pt x="16669" y="8334"/>
                </a:cubicBezTo>
                <a:lnTo>
                  <a:pt x="16669" y="22581"/>
                </a:lnTo>
                <a:cubicBezTo>
                  <a:pt x="28884" y="8751"/>
                  <a:pt x="46751" y="0"/>
                  <a:pt x="66675" y="0"/>
                </a:cubicBezTo>
                <a:cubicBezTo>
                  <a:pt x="103503" y="0"/>
                  <a:pt x="133350" y="29847"/>
                  <a:pt x="133350" y="66675"/>
                </a:cubicBezTo>
                <a:cubicBezTo>
                  <a:pt x="133350" y="103503"/>
                  <a:pt x="103503" y="133350"/>
                  <a:pt x="66675" y="133350"/>
                </a:cubicBezTo>
                <a:cubicBezTo>
                  <a:pt x="44016" y="133350"/>
                  <a:pt x="23987" y="122047"/>
                  <a:pt x="11955" y="104779"/>
                </a:cubicBezTo>
                <a:cubicBezTo>
                  <a:pt x="9324" y="101002"/>
                  <a:pt x="10236" y="95819"/>
                  <a:pt x="14012" y="93163"/>
                </a:cubicBezTo>
                <a:cubicBezTo>
                  <a:pt x="17789" y="90506"/>
                  <a:pt x="22972" y="91444"/>
                  <a:pt x="25628" y="95220"/>
                </a:cubicBezTo>
                <a:cubicBezTo>
                  <a:pt x="34692" y="108191"/>
                  <a:pt x="49694" y="116655"/>
                  <a:pt x="66675" y="116655"/>
                </a:cubicBezTo>
                <a:cubicBezTo>
                  <a:pt x="94283" y="116655"/>
                  <a:pt x="116681" y="94257"/>
                  <a:pt x="116681" y="66649"/>
                </a:cubicBezTo>
                <a:cubicBezTo>
                  <a:pt x="116681" y="39041"/>
                  <a:pt x="94283" y="16669"/>
                  <a:pt x="66675" y="16669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24" name="Shape 22"/>
          <p:cNvSpPr/>
          <p:nvPr/>
        </p:nvSpPr>
        <p:spPr>
          <a:xfrm>
            <a:off x="4121497" y="26384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13738" y="19456"/>
                </a:moveTo>
                <a:lnTo>
                  <a:pt x="116681" y="22242"/>
                </a:lnTo>
                <a:lnTo>
                  <a:pt x="116681" y="8334"/>
                </a:lnTo>
                <a:cubicBezTo>
                  <a:pt x="116681" y="3724"/>
                  <a:pt x="120406" y="0"/>
                  <a:pt x="125016" y="0"/>
                </a:cubicBezTo>
                <a:cubicBezTo>
                  <a:pt x="129626" y="0"/>
                  <a:pt x="133350" y="3724"/>
                  <a:pt x="133350" y="8334"/>
                </a:cubicBezTo>
                <a:lnTo>
                  <a:pt x="133350" y="41672"/>
                </a:lnTo>
                <a:cubicBezTo>
                  <a:pt x="133350" y="46282"/>
                  <a:pt x="129626" y="50006"/>
                  <a:pt x="125016" y="50006"/>
                </a:cubicBezTo>
                <a:lnTo>
                  <a:pt x="91678" y="50006"/>
                </a:lnTo>
                <a:cubicBezTo>
                  <a:pt x="87068" y="50006"/>
                  <a:pt x="83344" y="46282"/>
                  <a:pt x="83344" y="41672"/>
                </a:cubicBezTo>
                <a:cubicBezTo>
                  <a:pt x="83344" y="37062"/>
                  <a:pt x="87068" y="33337"/>
                  <a:pt x="91678" y="33337"/>
                </a:cubicBezTo>
                <a:lnTo>
                  <a:pt x="104154" y="33337"/>
                </a:lnTo>
                <a:lnTo>
                  <a:pt x="102174" y="31462"/>
                </a:lnTo>
                <a:cubicBezTo>
                  <a:pt x="102122" y="31410"/>
                  <a:pt x="102070" y="31358"/>
                  <a:pt x="102018" y="31306"/>
                </a:cubicBezTo>
                <a:cubicBezTo>
                  <a:pt x="82484" y="11772"/>
                  <a:pt x="50840" y="11772"/>
                  <a:pt x="31306" y="31306"/>
                </a:cubicBezTo>
                <a:cubicBezTo>
                  <a:pt x="11772" y="50840"/>
                  <a:pt x="11772" y="82484"/>
                  <a:pt x="31306" y="102018"/>
                </a:cubicBezTo>
                <a:cubicBezTo>
                  <a:pt x="50840" y="121552"/>
                  <a:pt x="82484" y="121552"/>
                  <a:pt x="102018" y="102018"/>
                </a:cubicBezTo>
                <a:cubicBezTo>
                  <a:pt x="104154" y="99882"/>
                  <a:pt x="106055" y="97616"/>
                  <a:pt x="107722" y="95220"/>
                </a:cubicBezTo>
                <a:cubicBezTo>
                  <a:pt x="110352" y="91444"/>
                  <a:pt x="115561" y="90532"/>
                  <a:pt x="119338" y="93163"/>
                </a:cubicBezTo>
                <a:cubicBezTo>
                  <a:pt x="123114" y="95793"/>
                  <a:pt x="124026" y="101002"/>
                  <a:pt x="121395" y="104779"/>
                </a:cubicBezTo>
                <a:cubicBezTo>
                  <a:pt x="119182" y="107956"/>
                  <a:pt x="116655" y="110977"/>
                  <a:pt x="113816" y="113816"/>
                </a:cubicBezTo>
                <a:cubicBezTo>
                  <a:pt x="87771" y="139861"/>
                  <a:pt x="45553" y="139861"/>
                  <a:pt x="19534" y="113816"/>
                </a:cubicBezTo>
                <a:cubicBezTo>
                  <a:pt x="-6485" y="87771"/>
                  <a:pt x="-6511" y="45579"/>
                  <a:pt x="19534" y="19534"/>
                </a:cubicBezTo>
                <a:cubicBezTo>
                  <a:pt x="45553" y="-6485"/>
                  <a:pt x="87693" y="-6511"/>
                  <a:pt x="113738" y="19456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25" name="Shape 23"/>
          <p:cNvSpPr/>
          <p:nvPr/>
        </p:nvSpPr>
        <p:spPr>
          <a:xfrm>
            <a:off x="4364385" y="263842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6669" y="16669"/>
                </a:moveTo>
                <a:cubicBezTo>
                  <a:pt x="16669" y="7475"/>
                  <a:pt x="24144" y="0"/>
                  <a:pt x="33337" y="0"/>
                </a:cubicBezTo>
                <a:lnTo>
                  <a:pt x="88943" y="0"/>
                </a:lnTo>
                <a:cubicBezTo>
                  <a:pt x="93371" y="0"/>
                  <a:pt x="97616" y="1745"/>
                  <a:pt x="100742" y="4870"/>
                </a:cubicBezTo>
                <a:lnTo>
                  <a:pt x="111811" y="15939"/>
                </a:lnTo>
                <a:cubicBezTo>
                  <a:pt x="114936" y="19065"/>
                  <a:pt x="116681" y="23310"/>
                  <a:pt x="116681" y="27738"/>
                </a:cubicBezTo>
                <a:lnTo>
                  <a:pt x="116681" y="37505"/>
                </a:lnTo>
                <a:lnTo>
                  <a:pt x="16669" y="37505"/>
                </a:lnTo>
                <a:lnTo>
                  <a:pt x="16669" y="16669"/>
                </a:lnTo>
                <a:close/>
                <a:moveTo>
                  <a:pt x="0" y="66675"/>
                </a:moveTo>
                <a:cubicBezTo>
                  <a:pt x="0" y="57481"/>
                  <a:pt x="7475" y="50006"/>
                  <a:pt x="16669" y="50006"/>
                </a:cubicBezTo>
                <a:lnTo>
                  <a:pt x="116681" y="50006"/>
                </a:lnTo>
                <a:cubicBezTo>
                  <a:pt x="125875" y="50006"/>
                  <a:pt x="133350" y="57481"/>
                  <a:pt x="133350" y="66675"/>
                </a:cubicBezTo>
                <a:lnTo>
                  <a:pt x="133350" y="91678"/>
                </a:lnTo>
                <a:cubicBezTo>
                  <a:pt x="133350" y="96288"/>
                  <a:pt x="129626" y="100013"/>
                  <a:pt x="125016" y="100013"/>
                </a:cubicBezTo>
                <a:lnTo>
                  <a:pt x="116681" y="100013"/>
                </a:lnTo>
                <a:lnTo>
                  <a:pt x="116681" y="116681"/>
                </a:lnTo>
                <a:cubicBezTo>
                  <a:pt x="116681" y="125875"/>
                  <a:pt x="109206" y="133350"/>
                  <a:pt x="100013" y="133350"/>
                </a:cubicBezTo>
                <a:lnTo>
                  <a:pt x="33337" y="133350"/>
                </a:lnTo>
                <a:cubicBezTo>
                  <a:pt x="24144" y="133350"/>
                  <a:pt x="16669" y="125875"/>
                  <a:pt x="16669" y="116681"/>
                </a:cubicBezTo>
                <a:lnTo>
                  <a:pt x="16669" y="100013"/>
                </a:lnTo>
                <a:lnTo>
                  <a:pt x="8334" y="100013"/>
                </a:lnTo>
                <a:cubicBezTo>
                  <a:pt x="3724" y="100013"/>
                  <a:pt x="0" y="96288"/>
                  <a:pt x="0" y="91678"/>
                </a:cubicBezTo>
                <a:lnTo>
                  <a:pt x="0" y="66675"/>
                </a:lnTo>
                <a:close/>
                <a:moveTo>
                  <a:pt x="33337" y="108347"/>
                </a:moveTo>
                <a:lnTo>
                  <a:pt x="33337" y="116681"/>
                </a:lnTo>
                <a:lnTo>
                  <a:pt x="100013" y="116681"/>
                </a:lnTo>
                <a:lnTo>
                  <a:pt x="100013" y="91678"/>
                </a:lnTo>
                <a:lnTo>
                  <a:pt x="33337" y="91678"/>
                </a:lnTo>
                <a:lnTo>
                  <a:pt x="33337" y="108347"/>
                </a:lnTo>
                <a:close/>
                <a:moveTo>
                  <a:pt x="118765" y="70842"/>
                </a:moveTo>
                <a:cubicBezTo>
                  <a:pt x="118765" y="67392"/>
                  <a:pt x="115964" y="64591"/>
                  <a:pt x="112514" y="64591"/>
                </a:cubicBezTo>
                <a:cubicBezTo>
                  <a:pt x="109064" y="64591"/>
                  <a:pt x="106263" y="67392"/>
                  <a:pt x="106263" y="70842"/>
                </a:cubicBezTo>
                <a:cubicBezTo>
                  <a:pt x="106263" y="74292"/>
                  <a:pt x="109064" y="77093"/>
                  <a:pt x="112514" y="77093"/>
                </a:cubicBezTo>
                <a:cubicBezTo>
                  <a:pt x="115964" y="77093"/>
                  <a:pt x="118765" y="74292"/>
                  <a:pt x="118765" y="70842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26" name="Text 24"/>
          <p:cNvSpPr/>
          <p:nvPr/>
        </p:nvSpPr>
        <p:spPr>
          <a:xfrm>
            <a:off x="4588222" y="2609850"/>
            <a:ext cx="733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等快捷按鈕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381000" y="3181350"/>
            <a:ext cx="3209925" cy="1752600"/>
          </a:xfrm>
          <a:custGeom>
            <a:avLst/>
            <a:gdLst/>
            <a:ahLst/>
            <a:cxnLst/>
            <a:rect l="l" t="t" r="r" b="b"/>
            <a:pathLst>
              <a:path w="3209925" h="1752600">
                <a:moveTo>
                  <a:pt x="114305" y="0"/>
                </a:moveTo>
                <a:lnTo>
                  <a:pt x="3095620" y="0"/>
                </a:lnTo>
                <a:cubicBezTo>
                  <a:pt x="3158749" y="0"/>
                  <a:pt x="3209925" y="51176"/>
                  <a:pt x="3209925" y="114305"/>
                </a:cubicBezTo>
                <a:lnTo>
                  <a:pt x="3209925" y="1638295"/>
                </a:lnTo>
                <a:cubicBezTo>
                  <a:pt x="3209925" y="1701424"/>
                  <a:pt x="3158749" y="1752600"/>
                  <a:pt x="3095620" y="1752600"/>
                </a:cubicBezTo>
                <a:lnTo>
                  <a:pt x="114305" y="1752600"/>
                </a:lnTo>
                <a:cubicBezTo>
                  <a:pt x="51176" y="1752600"/>
                  <a:pt x="0" y="1701424"/>
                  <a:pt x="0" y="1638295"/>
                </a:cubicBezTo>
                <a:lnTo>
                  <a:pt x="0" y="114305"/>
                </a:lnTo>
                <a:cubicBezTo>
                  <a:pt x="0" y="51176"/>
                  <a:pt x="51176" y="0"/>
                  <a:pt x="11430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533400" y="33337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29" name="Shape 27"/>
          <p:cNvSpPr/>
          <p:nvPr/>
        </p:nvSpPr>
        <p:spPr>
          <a:xfrm>
            <a:off x="651272" y="343852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128588" y="32147"/>
                </a:moveTo>
                <a:lnTo>
                  <a:pt x="85725" y="32147"/>
                </a:lnTo>
                <a:lnTo>
                  <a:pt x="85725" y="75009"/>
                </a:lnTo>
                <a:lnTo>
                  <a:pt x="128588" y="75009"/>
                </a:lnTo>
                <a:lnTo>
                  <a:pt x="128588" y="32147"/>
                </a:lnTo>
                <a:close/>
                <a:moveTo>
                  <a:pt x="150019" y="75009"/>
                </a:moveTo>
                <a:lnTo>
                  <a:pt x="150019" y="139303"/>
                </a:lnTo>
                <a:cubicBezTo>
                  <a:pt x="150019" y="151124"/>
                  <a:pt x="140408" y="160734"/>
                  <a:pt x="128588" y="160734"/>
                </a:cubicBezTo>
                <a:lnTo>
                  <a:pt x="21431" y="160734"/>
                </a:lnTo>
                <a:cubicBezTo>
                  <a:pt x="9611" y="160734"/>
                  <a:pt x="0" y="151124"/>
                  <a:pt x="0" y="139303"/>
                </a:cubicBezTo>
                <a:lnTo>
                  <a:pt x="0" y="32147"/>
                </a:lnTo>
                <a:cubicBezTo>
                  <a:pt x="0" y="20326"/>
                  <a:pt x="9611" y="10716"/>
                  <a:pt x="21431" y="10716"/>
                </a:cubicBezTo>
                <a:lnTo>
                  <a:pt x="128588" y="10716"/>
                </a:lnTo>
                <a:cubicBezTo>
                  <a:pt x="140408" y="10716"/>
                  <a:pt x="150019" y="20326"/>
                  <a:pt x="150019" y="32147"/>
                </a:cubicBezTo>
                <a:lnTo>
                  <a:pt x="150019" y="75009"/>
                </a:lnTo>
                <a:close/>
                <a:moveTo>
                  <a:pt x="21431" y="96441"/>
                </a:moveTo>
                <a:lnTo>
                  <a:pt x="21431" y="139303"/>
                </a:lnTo>
                <a:lnTo>
                  <a:pt x="64294" y="139303"/>
                </a:lnTo>
                <a:lnTo>
                  <a:pt x="64294" y="96441"/>
                </a:lnTo>
                <a:lnTo>
                  <a:pt x="21431" y="96441"/>
                </a:lnTo>
                <a:close/>
                <a:moveTo>
                  <a:pt x="64294" y="75009"/>
                </a:moveTo>
                <a:lnTo>
                  <a:pt x="64294" y="32147"/>
                </a:lnTo>
                <a:lnTo>
                  <a:pt x="21431" y="32147"/>
                </a:lnTo>
                <a:lnTo>
                  <a:pt x="21431" y="75009"/>
                </a:lnTo>
                <a:lnTo>
                  <a:pt x="64294" y="75009"/>
                </a:lnTo>
                <a:close/>
                <a:moveTo>
                  <a:pt x="85725" y="96441"/>
                </a:moveTo>
                <a:lnTo>
                  <a:pt x="85725" y="139303"/>
                </a:lnTo>
                <a:lnTo>
                  <a:pt x="128588" y="139303"/>
                </a:lnTo>
                <a:lnTo>
                  <a:pt x="128588" y="96441"/>
                </a:lnTo>
                <a:lnTo>
                  <a:pt x="85725" y="9644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0" name="Text 28"/>
          <p:cNvSpPr/>
          <p:nvPr/>
        </p:nvSpPr>
        <p:spPr>
          <a:xfrm>
            <a:off x="1028700" y="3390900"/>
            <a:ext cx="111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左側縮圖面板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33400" y="3829050"/>
            <a:ext cx="2981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顯示所有投影片的縮圖，可以點擊切換到不同投影片，方便快速瀏覽整份簡報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533400" y="4400550"/>
            <a:ext cx="2905125" cy="342900"/>
          </a:xfrm>
          <a:custGeom>
            <a:avLst/>
            <a:gdLst/>
            <a:ahLst/>
            <a:cxnLst/>
            <a:rect l="l" t="t" r="r" b="b"/>
            <a:pathLst>
              <a:path w="2905125" h="342900">
                <a:moveTo>
                  <a:pt x="76199" y="0"/>
                </a:moveTo>
                <a:lnTo>
                  <a:pt x="2828926" y="0"/>
                </a:lnTo>
                <a:cubicBezTo>
                  <a:pt x="2871009" y="0"/>
                  <a:pt x="2905125" y="34116"/>
                  <a:pt x="2905125" y="76199"/>
                </a:cubicBezTo>
                <a:lnTo>
                  <a:pt x="2905125" y="266701"/>
                </a:lnTo>
                <a:cubicBezTo>
                  <a:pt x="2905125" y="308784"/>
                  <a:pt x="2871009" y="342900"/>
                  <a:pt x="2828926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BBC04">
              <a:alpha val="10196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636984" y="449580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20133" y="651"/>
                </a:moveTo>
                <a:cubicBezTo>
                  <a:pt x="22242" y="-417"/>
                  <a:pt x="24795" y="-182"/>
                  <a:pt x="26670" y="1250"/>
                </a:cubicBezTo>
                <a:lnTo>
                  <a:pt x="110014" y="63732"/>
                </a:lnTo>
                <a:cubicBezTo>
                  <a:pt x="112175" y="65347"/>
                  <a:pt x="113035" y="68160"/>
                  <a:pt x="112202" y="70712"/>
                </a:cubicBezTo>
                <a:cubicBezTo>
                  <a:pt x="111368" y="73264"/>
                  <a:pt x="108972" y="74983"/>
                  <a:pt x="106263" y="74983"/>
                </a:cubicBezTo>
                <a:lnTo>
                  <a:pt x="66597" y="74983"/>
                </a:lnTo>
                <a:lnTo>
                  <a:pt x="89751" y="121265"/>
                </a:lnTo>
                <a:cubicBezTo>
                  <a:pt x="91808" y="125380"/>
                  <a:pt x="90141" y="130381"/>
                  <a:pt x="86026" y="132438"/>
                </a:cubicBezTo>
                <a:cubicBezTo>
                  <a:pt x="81911" y="134496"/>
                  <a:pt x="76911" y="132829"/>
                  <a:pt x="74853" y="128714"/>
                </a:cubicBezTo>
                <a:lnTo>
                  <a:pt x="51699" y="82432"/>
                </a:lnTo>
                <a:lnTo>
                  <a:pt x="27920" y="114155"/>
                </a:lnTo>
                <a:cubicBezTo>
                  <a:pt x="26305" y="116317"/>
                  <a:pt x="23493" y="117176"/>
                  <a:pt x="20940" y="116343"/>
                </a:cubicBezTo>
                <a:cubicBezTo>
                  <a:pt x="18388" y="115509"/>
                  <a:pt x="16669" y="113113"/>
                  <a:pt x="16669" y="110430"/>
                </a:cubicBezTo>
                <a:lnTo>
                  <a:pt x="16669" y="6251"/>
                </a:lnTo>
                <a:cubicBezTo>
                  <a:pt x="16669" y="3881"/>
                  <a:pt x="17997" y="1719"/>
                  <a:pt x="20133" y="651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34" name="Text 32"/>
          <p:cNvSpPr/>
          <p:nvPr/>
        </p:nvSpPr>
        <p:spPr>
          <a:xfrm>
            <a:off x="762000" y="4400550"/>
            <a:ext cx="2743200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點擊縮圖即可切換投影片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3707160" y="3181350"/>
            <a:ext cx="3209925" cy="1752600"/>
          </a:xfrm>
          <a:custGeom>
            <a:avLst/>
            <a:gdLst/>
            <a:ahLst/>
            <a:cxnLst/>
            <a:rect l="l" t="t" r="r" b="b"/>
            <a:pathLst>
              <a:path w="3209925" h="1752600">
                <a:moveTo>
                  <a:pt x="114305" y="0"/>
                </a:moveTo>
                <a:lnTo>
                  <a:pt x="3095620" y="0"/>
                </a:lnTo>
                <a:cubicBezTo>
                  <a:pt x="3158749" y="0"/>
                  <a:pt x="3209925" y="51176"/>
                  <a:pt x="3209925" y="114305"/>
                </a:cubicBezTo>
                <a:lnTo>
                  <a:pt x="3209925" y="1638295"/>
                </a:lnTo>
                <a:cubicBezTo>
                  <a:pt x="3209925" y="1701424"/>
                  <a:pt x="3158749" y="1752600"/>
                  <a:pt x="3095620" y="1752600"/>
                </a:cubicBezTo>
                <a:lnTo>
                  <a:pt x="114305" y="1752600"/>
                </a:lnTo>
                <a:cubicBezTo>
                  <a:pt x="51176" y="1752600"/>
                  <a:pt x="0" y="1701424"/>
                  <a:pt x="0" y="1638295"/>
                </a:cubicBezTo>
                <a:lnTo>
                  <a:pt x="0" y="114305"/>
                </a:lnTo>
                <a:cubicBezTo>
                  <a:pt x="0" y="51176"/>
                  <a:pt x="51176" y="0"/>
                  <a:pt x="11430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3859560" y="33337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37" name="Shape 35"/>
          <p:cNvSpPr/>
          <p:nvPr/>
        </p:nvSpPr>
        <p:spPr>
          <a:xfrm>
            <a:off x="3966716" y="34385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1431" y="10716"/>
                </a:moveTo>
                <a:cubicBezTo>
                  <a:pt x="9611" y="10716"/>
                  <a:pt x="0" y="20326"/>
                  <a:pt x="0" y="32147"/>
                </a:cubicBezTo>
                <a:lnTo>
                  <a:pt x="0" y="117872"/>
                </a:lnTo>
                <a:cubicBezTo>
                  <a:pt x="0" y="129693"/>
                  <a:pt x="9611" y="139303"/>
                  <a:pt x="21431" y="139303"/>
                </a:cubicBezTo>
                <a:lnTo>
                  <a:pt x="69652" y="139303"/>
                </a:lnTo>
                <a:lnTo>
                  <a:pt x="64294" y="155377"/>
                </a:lnTo>
                <a:lnTo>
                  <a:pt x="40184" y="155377"/>
                </a:lnTo>
                <a:cubicBezTo>
                  <a:pt x="35730" y="155377"/>
                  <a:pt x="32147" y="158960"/>
                  <a:pt x="32147" y="163413"/>
                </a:cubicBezTo>
                <a:cubicBezTo>
                  <a:pt x="32147" y="167867"/>
                  <a:pt x="35730" y="171450"/>
                  <a:pt x="40184" y="171450"/>
                </a:cubicBezTo>
                <a:lnTo>
                  <a:pt x="131266" y="171450"/>
                </a:lnTo>
                <a:cubicBezTo>
                  <a:pt x="135720" y="171450"/>
                  <a:pt x="139303" y="167867"/>
                  <a:pt x="139303" y="163413"/>
                </a:cubicBezTo>
                <a:cubicBezTo>
                  <a:pt x="139303" y="158960"/>
                  <a:pt x="135720" y="155377"/>
                  <a:pt x="131266" y="155377"/>
                </a:cubicBezTo>
                <a:lnTo>
                  <a:pt x="107156" y="155377"/>
                </a:lnTo>
                <a:lnTo>
                  <a:pt x="101798" y="139303"/>
                </a:lnTo>
                <a:lnTo>
                  <a:pt x="150019" y="139303"/>
                </a:lnTo>
                <a:cubicBezTo>
                  <a:pt x="161839" y="139303"/>
                  <a:pt x="171450" y="129693"/>
                  <a:pt x="171450" y="117872"/>
                </a:cubicBezTo>
                <a:lnTo>
                  <a:pt x="171450" y="32147"/>
                </a:lnTo>
                <a:cubicBezTo>
                  <a:pt x="171450" y="20326"/>
                  <a:pt x="161839" y="10716"/>
                  <a:pt x="150019" y="10716"/>
                </a:cubicBezTo>
                <a:lnTo>
                  <a:pt x="21431" y="10716"/>
                </a:lnTo>
                <a:close/>
                <a:moveTo>
                  <a:pt x="32147" y="32147"/>
                </a:moveTo>
                <a:lnTo>
                  <a:pt x="139303" y="32147"/>
                </a:lnTo>
                <a:cubicBezTo>
                  <a:pt x="145230" y="32147"/>
                  <a:pt x="150019" y="36935"/>
                  <a:pt x="150019" y="42863"/>
                </a:cubicBezTo>
                <a:lnTo>
                  <a:pt x="150019" y="96441"/>
                </a:lnTo>
                <a:cubicBezTo>
                  <a:pt x="150019" y="102368"/>
                  <a:pt x="145230" y="107156"/>
                  <a:pt x="139303" y="107156"/>
                </a:cubicBezTo>
                <a:lnTo>
                  <a:pt x="32147" y="107156"/>
                </a:lnTo>
                <a:cubicBezTo>
                  <a:pt x="26220" y="107156"/>
                  <a:pt x="21431" y="102368"/>
                  <a:pt x="21431" y="96441"/>
                </a:cubicBezTo>
                <a:lnTo>
                  <a:pt x="21431" y="42863"/>
                </a:lnTo>
                <a:cubicBezTo>
                  <a:pt x="21431" y="36935"/>
                  <a:pt x="26220" y="32147"/>
                  <a:pt x="32147" y="32147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8" name="Text 36"/>
          <p:cNvSpPr/>
          <p:nvPr/>
        </p:nvSpPr>
        <p:spPr>
          <a:xfrm>
            <a:off x="4354860" y="3390900"/>
            <a:ext cx="111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中央編輯區域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3859560" y="3829050"/>
            <a:ext cx="2981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主要工作區域，在這裡編輯投影片內容，包括文字、圖片、圖表等元素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3859560" y="4400550"/>
            <a:ext cx="2905125" cy="342900"/>
          </a:xfrm>
          <a:custGeom>
            <a:avLst/>
            <a:gdLst/>
            <a:ahLst/>
            <a:cxnLst/>
            <a:rect l="l" t="t" r="r" b="b"/>
            <a:pathLst>
              <a:path w="2905125" h="342900">
                <a:moveTo>
                  <a:pt x="76199" y="0"/>
                </a:moveTo>
                <a:lnTo>
                  <a:pt x="2828926" y="0"/>
                </a:lnTo>
                <a:cubicBezTo>
                  <a:pt x="2871009" y="0"/>
                  <a:pt x="2905125" y="34116"/>
                  <a:pt x="2905125" y="76199"/>
                </a:cubicBezTo>
                <a:lnTo>
                  <a:pt x="2905125" y="266701"/>
                </a:lnTo>
                <a:cubicBezTo>
                  <a:pt x="2905125" y="308784"/>
                  <a:pt x="2871009" y="342900"/>
                  <a:pt x="2828926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EA4335">
              <a:alpha val="10196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3954810" y="449580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22828" y="5652"/>
                </a:moveTo>
                <a:cubicBezTo>
                  <a:pt x="117124" y="-52"/>
                  <a:pt x="107904" y="-52"/>
                  <a:pt x="102200" y="5652"/>
                </a:cubicBezTo>
                <a:lnTo>
                  <a:pt x="95845" y="12007"/>
                </a:lnTo>
                <a:lnTo>
                  <a:pt x="121343" y="37505"/>
                </a:lnTo>
                <a:lnTo>
                  <a:pt x="127698" y="31150"/>
                </a:lnTo>
                <a:cubicBezTo>
                  <a:pt x="133402" y="25446"/>
                  <a:pt x="133402" y="16226"/>
                  <a:pt x="127698" y="10522"/>
                </a:cubicBezTo>
                <a:lnTo>
                  <a:pt x="122828" y="5652"/>
                </a:lnTo>
                <a:close/>
                <a:moveTo>
                  <a:pt x="44901" y="62951"/>
                </a:moveTo>
                <a:cubicBezTo>
                  <a:pt x="43313" y="64539"/>
                  <a:pt x="42089" y="66493"/>
                  <a:pt x="41385" y="68654"/>
                </a:cubicBezTo>
                <a:lnTo>
                  <a:pt x="33676" y="91782"/>
                </a:lnTo>
                <a:cubicBezTo>
                  <a:pt x="32921" y="94022"/>
                  <a:pt x="33520" y="96496"/>
                  <a:pt x="35187" y="98189"/>
                </a:cubicBezTo>
                <a:cubicBezTo>
                  <a:pt x="36854" y="99882"/>
                  <a:pt x="39328" y="100455"/>
                  <a:pt x="41594" y="99700"/>
                </a:cubicBezTo>
                <a:lnTo>
                  <a:pt x="64722" y="91991"/>
                </a:lnTo>
                <a:cubicBezTo>
                  <a:pt x="66857" y="91287"/>
                  <a:pt x="68811" y="90063"/>
                  <a:pt x="70425" y="88475"/>
                </a:cubicBezTo>
                <a:lnTo>
                  <a:pt x="112514" y="46334"/>
                </a:lnTo>
                <a:lnTo>
                  <a:pt x="87016" y="20836"/>
                </a:lnTo>
                <a:lnTo>
                  <a:pt x="44901" y="62951"/>
                </a:lnTo>
                <a:close/>
                <a:moveTo>
                  <a:pt x="25003" y="16669"/>
                </a:moveTo>
                <a:cubicBezTo>
                  <a:pt x="11199" y="16669"/>
                  <a:pt x="0" y="27868"/>
                  <a:pt x="0" y="41672"/>
                </a:cubicBezTo>
                <a:lnTo>
                  <a:pt x="0" y="108347"/>
                </a:lnTo>
                <a:cubicBezTo>
                  <a:pt x="0" y="122151"/>
                  <a:pt x="11199" y="133350"/>
                  <a:pt x="25003" y="133350"/>
                </a:cubicBezTo>
                <a:lnTo>
                  <a:pt x="91678" y="133350"/>
                </a:lnTo>
                <a:cubicBezTo>
                  <a:pt x="105482" y="133350"/>
                  <a:pt x="116681" y="122151"/>
                  <a:pt x="116681" y="108347"/>
                </a:cubicBezTo>
                <a:lnTo>
                  <a:pt x="116681" y="83344"/>
                </a:lnTo>
                <a:cubicBezTo>
                  <a:pt x="116681" y="78734"/>
                  <a:pt x="112957" y="75009"/>
                  <a:pt x="108347" y="75009"/>
                </a:cubicBezTo>
                <a:cubicBezTo>
                  <a:pt x="103737" y="75009"/>
                  <a:pt x="100013" y="78734"/>
                  <a:pt x="100013" y="83344"/>
                </a:cubicBezTo>
                <a:lnTo>
                  <a:pt x="100013" y="108347"/>
                </a:lnTo>
                <a:cubicBezTo>
                  <a:pt x="100013" y="112957"/>
                  <a:pt x="96288" y="116681"/>
                  <a:pt x="91678" y="116681"/>
                </a:cubicBezTo>
                <a:lnTo>
                  <a:pt x="25003" y="116681"/>
                </a:lnTo>
                <a:cubicBezTo>
                  <a:pt x="20393" y="116681"/>
                  <a:pt x="16669" y="112957"/>
                  <a:pt x="16669" y="108347"/>
                </a:cubicBezTo>
                <a:lnTo>
                  <a:pt x="16669" y="41672"/>
                </a:lnTo>
                <a:cubicBezTo>
                  <a:pt x="16669" y="37062"/>
                  <a:pt x="20393" y="33337"/>
                  <a:pt x="25003" y="33337"/>
                </a:cubicBezTo>
                <a:lnTo>
                  <a:pt x="50006" y="33337"/>
                </a:lnTo>
                <a:cubicBezTo>
                  <a:pt x="54616" y="33337"/>
                  <a:pt x="58341" y="29613"/>
                  <a:pt x="58341" y="25003"/>
                </a:cubicBezTo>
                <a:cubicBezTo>
                  <a:pt x="58341" y="20393"/>
                  <a:pt x="54616" y="16669"/>
                  <a:pt x="50006" y="16669"/>
                </a:cubicBezTo>
                <a:lnTo>
                  <a:pt x="25003" y="16669"/>
                </a:ln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42" name="Text 40"/>
          <p:cNvSpPr/>
          <p:nvPr/>
        </p:nvSpPr>
        <p:spPr>
          <a:xfrm>
            <a:off x="4088160" y="4400550"/>
            <a:ext cx="2743200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點擊文字方塊即可編輯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381000" y="5048250"/>
            <a:ext cx="6534150" cy="1428750"/>
          </a:xfrm>
          <a:custGeom>
            <a:avLst/>
            <a:gdLst/>
            <a:ahLst/>
            <a:cxnLst/>
            <a:rect l="l" t="t" r="r" b="b"/>
            <a:pathLst>
              <a:path w="6534150" h="1428750">
                <a:moveTo>
                  <a:pt x="114300" y="0"/>
                </a:moveTo>
                <a:lnTo>
                  <a:pt x="6419850" y="0"/>
                </a:lnTo>
                <a:cubicBezTo>
                  <a:pt x="6482934" y="0"/>
                  <a:pt x="6534150" y="51216"/>
                  <a:pt x="6534150" y="114300"/>
                </a:cubicBezTo>
                <a:lnTo>
                  <a:pt x="6534150" y="1314450"/>
                </a:lnTo>
                <a:cubicBezTo>
                  <a:pt x="6534150" y="1377534"/>
                  <a:pt x="6482934" y="1428750"/>
                  <a:pt x="6419850" y="1428750"/>
                </a:cubicBezTo>
                <a:lnTo>
                  <a:pt x="114300" y="1428750"/>
                </a:lnTo>
                <a:cubicBezTo>
                  <a:pt x="51216" y="1428750"/>
                  <a:pt x="0" y="1377534"/>
                  <a:pt x="0" y="131445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4" name="Shape 42"/>
          <p:cNvSpPr/>
          <p:nvPr/>
        </p:nvSpPr>
        <p:spPr>
          <a:xfrm>
            <a:off x="533400" y="52006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73AB7"/>
          </a:solidFill>
          <a:ln/>
        </p:spPr>
      </p:sp>
      <p:sp>
        <p:nvSpPr>
          <p:cNvPr id="45" name="Shape 43"/>
          <p:cNvSpPr/>
          <p:nvPr/>
        </p:nvSpPr>
        <p:spPr>
          <a:xfrm>
            <a:off x="640556" y="53054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85725"/>
                </a:moveTo>
                <a:cubicBezTo>
                  <a:pt x="171450" y="86026"/>
                  <a:pt x="171450" y="86328"/>
                  <a:pt x="171450" y="86629"/>
                </a:cubicBezTo>
                <a:cubicBezTo>
                  <a:pt x="171316" y="98852"/>
                  <a:pt x="160199" y="107156"/>
                  <a:pt x="147976" y="107156"/>
                </a:cubicBezTo>
                <a:lnTo>
                  <a:pt x="115193" y="107156"/>
                </a:lnTo>
                <a:cubicBezTo>
                  <a:pt x="106319" y="107156"/>
                  <a:pt x="99120" y="114356"/>
                  <a:pt x="99120" y="123230"/>
                </a:cubicBezTo>
                <a:cubicBezTo>
                  <a:pt x="99120" y="124368"/>
                  <a:pt x="99253" y="125473"/>
                  <a:pt x="99454" y="126545"/>
                </a:cubicBezTo>
                <a:cubicBezTo>
                  <a:pt x="100158" y="129960"/>
                  <a:pt x="101631" y="133242"/>
                  <a:pt x="103071" y="136557"/>
                </a:cubicBezTo>
                <a:cubicBezTo>
                  <a:pt x="105114" y="141178"/>
                  <a:pt x="107123" y="145766"/>
                  <a:pt x="107123" y="150622"/>
                </a:cubicBezTo>
                <a:cubicBezTo>
                  <a:pt x="107123" y="161270"/>
                  <a:pt x="99890" y="170948"/>
                  <a:pt x="89241" y="171383"/>
                </a:cubicBezTo>
                <a:cubicBezTo>
                  <a:pt x="88069" y="171417"/>
                  <a:pt x="86897" y="171450"/>
                  <a:pt x="85692" y="171450"/>
                </a:cubicBezTo>
                <a:cubicBezTo>
                  <a:pt x="38342" y="171450"/>
                  <a:pt x="-33" y="133075"/>
                  <a:pt x="-33" y="85725"/>
                </a:cubicBezTo>
                <a:cubicBezTo>
                  <a:pt x="-33" y="38375"/>
                  <a:pt x="38375" y="0"/>
                  <a:pt x="85725" y="0"/>
                </a:cubicBezTo>
                <a:cubicBezTo>
                  <a:pt x="133075" y="0"/>
                  <a:pt x="171450" y="38375"/>
                  <a:pt x="171450" y="85725"/>
                </a:cubicBezTo>
                <a:close/>
                <a:moveTo>
                  <a:pt x="42863" y="96441"/>
                </a:moveTo>
                <a:cubicBezTo>
                  <a:pt x="42863" y="90527"/>
                  <a:pt x="38061" y="85725"/>
                  <a:pt x="32147" y="85725"/>
                </a:cubicBezTo>
                <a:cubicBezTo>
                  <a:pt x="26233" y="85725"/>
                  <a:pt x="21431" y="90527"/>
                  <a:pt x="21431" y="96441"/>
                </a:cubicBezTo>
                <a:cubicBezTo>
                  <a:pt x="21431" y="102355"/>
                  <a:pt x="26233" y="107156"/>
                  <a:pt x="32147" y="107156"/>
                </a:cubicBezTo>
                <a:cubicBezTo>
                  <a:pt x="38061" y="107156"/>
                  <a:pt x="42863" y="102355"/>
                  <a:pt x="42863" y="96441"/>
                </a:cubicBezTo>
                <a:close/>
                <a:moveTo>
                  <a:pt x="42863" y="64294"/>
                </a:moveTo>
                <a:cubicBezTo>
                  <a:pt x="48777" y="64294"/>
                  <a:pt x="53578" y="59492"/>
                  <a:pt x="53578" y="53578"/>
                </a:cubicBezTo>
                <a:cubicBezTo>
                  <a:pt x="53578" y="47664"/>
                  <a:pt x="48777" y="42863"/>
                  <a:pt x="42863" y="42863"/>
                </a:cubicBezTo>
                <a:cubicBezTo>
                  <a:pt x="36948" y="42863"/>
                  <a:pt x="32147" y="47664"/>
                  <a:pt x="32147" y="53578"/>
                </a:cubicBezTo>
                <a:cubicBezTo>
                  <a:pt x="32147" y="59492"/>
                  <a:pt x="36948" y="64294"/>
                  <a:pt x="42863" y="64294"/>
                </a:cubicBezTo>
                <a:close/>
                <a:moveTo>
                  <a:pt x="96441" y="32147"/>
                </a:moveTo>
                <a:cubicBezTo>
                  <a:pt x="96441" y="26233"/>
                  <a:pt x="91639" y="21431"/>
                  <a:pt x="85725" y="21431"/>
                </a:cubicBezTo>
                <a:cubicBezTo>
                  <a:pt x="79811" y="21431"/>
                  <a:pt x="75009" y="26233"/>
                  <a:pt x="75009" y="32147"/>
                </a:cubicBezTo>
                <a:cubicBezTo>
                  <a:pt x="75009" y="38061"/>
                  <a:pt x="79811" y="42863"/>
                  <a:pt x="85725" y="42863"/>
                </a:cubicBezTo>
                <a:cubicBezTo>
                  <a:pt x="91639" y="42863"/>
                  <a:pt x="96441" y="38061"/>
                  <a:pt x="96441" y="32147"/>
                </a:cubicBezTo>
                <a:close/>
                <a:moveTo>
                  <a:pt x="128588" y="64294"/>
                </a:moveTo>
                <a:cubicBezTo>
                  <a:pt x="134502" y="64294"/>
                  <a:pt x="139303" y="59492"/>
                  <a:pt x="139303" y="53578"/>
                </a:cubicBezTo>
                <a:cubicBezTo>
                  <a:pt x="139303" y="47664"/>
                  <a:pt x="134502" y="42863"/>
                  <a:pt x="128588" y="42863"/>
                </a:cubicBezTo>
                <a:cubicBezTo>
                  <a:pt x="122673" y="42863"/>
                  <a:pt x="117872" y="47664"/>
                  <a:pt x="117872" y="53578"/>
                </a:cubicBezTo>
                <a:cubicBezTo>
                  <a:pt x="117872" y="59492"/>
                  <a:pt x="122673" y="64294"/>
                  <a:pt x="128588" y="64294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6" name="Text 44"/>
          <p:cNvSpPr/>
          <p:nvPr/>
        </p:nvSpPr>
        <p:spPr>
          <a:xfrm>
            <a:off x="1028700" y="5257800"/>
            <a:ext cx="111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右側工具面板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533400" y="5695950"/>
            <a:ext cx="63055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顯示主題、背景、動畫、切換效果、註解等功能，根據選取的元素顯示不同的設定選項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533400" y="6019800"/>
            <a:ext cx="419100" cy="266700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38101" y="0"/>
                </a:moveTo>
                <a:lnTo>
                  <a:pt x="380999" y="0"/>
                </a:lnTo>
                <a:cubicBezTo>
                  <a:pt x="402042" y="0"/>
                  <a:pt x="419100" y="17058"/>
                  <a:pt x="419100" y="38101"/>
                </a:cubicBezTo>
                <a:lnTo>
                  <a:pt x="419100" y="228599"/>
                </a:lnTo>
                <a:cubicBezTo>
                  <a:pt x="419100" y="249642"/>
                  <a:pt x="402042" y="266700"/>
                  <a:pt x="380999" y="266700"/>
                </a:cubicBezTo>
                <a:lnTo>
                  <a:pt x="38101" y="266700"/>
                </a:lnTo>
                <a:cubicBezTo>
                  <a:pt x="17058" y="266700"/>
                  <a:pt x="0" y="249642"/>
                  <a:pt x="0" y="2285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73AB7">
              <a:alpha val="10196"/>
            </a:srgbClr>
          </a:solidFill>
          <a:ln/>
        </p:spPr>
      </p:sp>
      <p:sp>
        <p:nvSpPr>
          <p:cNvPr id="49" name="Text 47"/>
          <p:cNvSpPr/>
          <p:nvPr/>
        </p:nvSpPr>
        <p:spPr>
          <a:xfrm>
            <a:off x="533400" y="6019800"/>
            <a:ext cx="4857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73AB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主題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1028700" y="6019800"/>
            <a:ext cx="419100" cy="266700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38101" y="0"/>
                </a:moveTo>
                <a:lnTo>
                  <a:pt x="380999" y="0"/>
                </a:lnTo>
                <a:cubicBezTo>
                  <a:pt x="402042" y="0"/>
                  <a:pt x="419100" y="17058"/>
                  <a:pt x="419100" y="38101"/>
                </a:cubicBezTo>
                <a:lnTo>
                  <a:pt x="419100" y="228599"/>
                </a:lnTo>
                <a:cubicBezTo>
                  <a:pt x="419100" y="249642"/>
                  <a:pt x="402042" y="266700"/>
                  <a:pt x="380999" y="266700"/>
                </a:cubicBezTo>
                <a:lnTo>
                  <a:pt x="38101" y="266700"/>
                </a:lnTo>
                <a:cubicBezTo>
                  <a:pt x="17058" y="266700"/>
                  <a:pt x="0" y="249642"/>
                  <a:pt x="0" y="2285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73AB7">
              <a:alpha val="10196"/>
            </a:srgbClr>
          </a:solidFill>
          <a:ln/>
        </p:spPr>
      </p:sp>
      <p:sp>
        <p:nvSpPr>
          <p:cNvPr id="51" name="Text 49"/>
          <p:cNvSpPr/>
          <p:nvPr/>
        </p:nvSpPr>
        <p:spPr>
          <a:xfrm>
            <a:off x="1028700" y="6019800"/>
            <a:ext cx="4857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73AB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動畫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1524000" y="6019800"/>
            <a:ext cx="685800" cy="266700"/>
          </a:xfrm>
          <a:custGeom>
            <a:avLst/>
            <a:gdLst/>
            <a:ahLst/>
            <a:cxnLst/>
            <a:rect l="l" t="t" r="r" b="b"/>
            <a:pathLst>
              <a:path w="685800" h="266700">
                <a:moveTo>
                  <a:pt x="38101" y="0"/>
                </a:moveTo>
                <a:lnTo>
                  <a:pt x="647699" y="0"/>
                </a:lnTo>
                <a:cubicBezTo>
                  <a:pt x="668742" y="0"/>
                  <a:pt x="685800" y="17058"/>
                  <a:pt x="685800" y="38101"/>
                </a:cubicBezTo>
                <a:lnTo>
                  <a:pt x="685800" y="228599"/>
                </a:lnTo>
                <a:cubicBezTo>
                  <a:pt x="685800" y="249628"/>
                  <a:pt x="668728" y="266700"/>
                  <a:pt x="647699" y="266700"/>
                </a:cubicBezTo>
                <a:lnTo>
                  <a:pt x="38101" y="266700"/>
                </a:lnTo>
                <a:cubicBezTo>
                  <a:pt x="17058" y="266700"/>
                  <a:pt x="0" y="249642"/>
                  <a:pt x="0" y="2285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73AB7">
              <a:alpha val="10196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1524000" y="6019800"/>
            <a:ext cx="7524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73AB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切換效果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2286000" y="6019800"/>
            <a:ext cx="419100" cy="266700"/>
          </a:xfrm>
          <a:custGeom>
            <a:avLst/>
            <a:gdLst/>
            <a:ahLst/>
            <a:cxnLst/>
            <a:rect l="l" t="t" r="r" b="b"/>
            <a:pathLst>
              <a:path w="419100" h="266700">
                <a:moveTo>
                  <a:pt x="38101" y="0"/>
                </a:moveTo>
                <a:lnTo>
                  <a:pt x="380999" y="0"/>
                </a:lnTo>
                <a:cubicBezTo>
                  <a:pt x="402042" y="0"/>
                  <a:pt x="419100" y="17058"/>
                  <a:pt x="419100" y="38101"/>
                </a:cubicBezTo>
                <a:lnTo>
                  <a:pt x="419100" y="228599"/>
                </a:lnTo>
                <a:cubicBezTo>
                  <a:pt x="419100" y="249642"/>
                  <a:pt x="402042" y="266700"/>
                  <a:pt x="380999" y="266700"/>
                </a:cubicBezTo>
                <a:lnTo>
                  <a:pt x="38101" y="266700"/>
                </a:lnTo>
                <a:cubicBezTo>
                  <a:pt x="17058" y="266700"/>
                  <a:pt x="0" y="249642"/>
                  <a:pt x="0" y="2285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673AB7">
              <a:alpha val="10196"/>
            </a:srgbClr>
          </a:solidFill>
          <a:ln/>
        </p:spPr>
      </p:sp>
      <p:sp>
        <p:nvSpPr>
          <p:cNvPr id="55" name="Text 53"/>
          <p:cNvSpPr/>
          <p:nvPr/>
        </p:nvSpPr>
        <p:spPr>
          <a:xfrm>
            <a:off x="2286000" y="6019800"/>
            <a:ext cx="4857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73AB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註解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7071420" y="1390650"/>
            <a:ext cx="4743450" cy="5086350"/>
          </a:xfrm>
          <a:custGeom>
            <a:avLst/>
            <a:gdLst/>
            <a:ahLst/>
            <a:cxnLst/>
            <a:rect l="l" t="t" r="r" b="b"/>
            <a:pathLst>
              <a:path w="4743450" h="5086350">
                <a:moveTo>
                  <a:pt x="152407" y="0"/>
                </a:moveTo>
                <a:lnTo>
                  <a:pt x="4591043" y="0"/>
                </a:lnTo>
                <a:cubicBezTo>
                  <a:pt x="4675215" y="0"/>
                  <a:pt x="4743450" y="68235"/>
                  <a:pt x="4743450" y="152407"/>
                </a:cubicBezTo>
                <a:lnTo>
                  <a:pt x="4743450" y="4933943"/>
                </a:lnTo>
                <a:cubicBezTo>
                  <a:pt x="4743450" y="5018115"/>
                  <a:pt x="4675215" y="5086350"/>
                  <a:pt x="4591043" y="5086350"/>
                </a:cubicBezTo>
                <a:lnTo>
                  <a:pt x="152407" y="5086350"/>
                </a:lnTo>
                <a:cubicBezTo>
                  <a:pt x="68235" y="5086350"/>
                  <a:pt x="0" y="5018115"/>
                  <a:pt x="0" y="4933943"/>
                </a:cubicBezTo>
                <a:lnTo>
                  <a:pt x="0" y="152407"/>
                </a:lnTo>
                <a:cubicBezTo>
                  <a:pt x="0" y="68291"/>
                  <a:pt x="68291" y="0"/>
                  <a:pt x="152407" y="0"/>
                </a:cubicBezTo>
                <a:close/>
              </a:path>
            </a:pathLst>
          </a:custGeom>
          <a:gradFill flip="none" rotWithShape="1">
            <a:gsLst>
              <a:gs pos="0">
                <a:srgbClr val="4285F4"/>
              </a:gs>
              <a:gs pos="100000">
                <a:srgbClr val="34A853"/>
              </a:gs>
            </a:gsLst>
            <a:lin ang="2700000" scaled="1"/>
          </a:gradFill>
          <a:ln/>
        </p:spPr>
      </p:sp>
      <p:sp>
        <p:nvSpPr>
          <p:cNvPr id="57" name="Shape 55"/>
          <p:cNvSpPr/>
          <p:nvPr/>
        </p:nvSpPr>
        <p:spPr>
          <a:xfrm>
            <a:off x="9155460" y="1847850"/>
            <a:ext cx="571500" cy="457200"/>
          </a:xfrm>
          <a:custGeom>
            <a:avLst/>
            <a:gdLst/>
            <a:ahLst/>
            <a:cxnLst/>
            <a:rect l="l" t="t" r="r" b="b"/>
            <a:pathLst>
              <a:path w="571500" h="457200">
                <a:moveTo>
                  <a:pt x="514350" y="42863"/>
                </a:moveTo>
                <a:cubicBezTo>
                  <a:pt x="514350" y="32951"/>
                  <a:pt x="509260" y="23753"/>
                  <a:pt x="500777" y="18574"/>
                </a:cubicBezTo>
                <a:cubicBezTo>
                  <a:pt x="492294" y="13395"/>
                  <a:pt x="481846" y="12859"/>
                  <a:pt x="473006" y="17324"/>
                </a:cubicBezTo>
                <a:lnTo>
                  <a:pt x="369243" y="69205"/>
                </a:lnTo>
                <a:lnTo>
                  <a:pt x="209044" y="15716"/>
                </a:lnTo>
                <a:cubicBezTo>
                  <a:pt x="201811" y="13305"/>
                  <a:pt x="194042" y="13841"/>
                  <a:pt x="187256" y="17234"/>
                </a:cubicBezTo>
                <a:lnTo>
                  <a:pt x="72956" y="74384"/>
                </a:lnTo>
                <a:cubicBezTo>
                  <a:pt x="63222" y="79296"/>
                  <a:pt x="57150" y="89208"/>
                  <a:pt x="57150" y="100013"/>
                </a:cubicBezTo>
                <a:lnTo>
                  <a:pt x="57150" y="414338"/>
                </a:lnTo>
                <a:cubicBezTo>
                  <a:pt x="57150" y="424249"/>
                  <a:pt x="62240" y="433447"/>
                  <a:pt x="70723" y="438626"/>
                </a:cubicBezTo>
                <a:cubicBezTo>
                  <a:pt x="79206" y="443805"/>
                  <a:pt x="89654" y="444341"/>
                  <a:pt x="98494" y="439876"/>
                </a:cubicBezTo>
                <a:lnTo>
                  <a:pt x="202168" y="387995"/>
                </a:lnTo>
                <a:lnTo>
                  <a:pt x="356920" y="439609"/>
                </a:lnTo>
                <a:cubicBezTo>
                  <a:pt x="353080" y="433894"/>
                  <a:pt x="349329" y="427911"/>
                  <a:pt x="345668" y="421838"/>
                </a:cubicBezTo>
                <a:cubicBezTo>
                  <a:pt x="335846" y="405497"/>
                  <a:pt x="326112" y="386745"/>
                  <a:pt x="318879" y="366653"/>
                </a:cubicBezTo>
                <a:lnTo>
                  <a:pt x="228511" y="336560"/>
                </a:lnTo>
                <a:lnTo>
                  <a:pt x="228511" y="82510"/>
                </a:lnTo>
                <a:lnTo>
                  <a:pt x="342811" y="120640"/>
                </a:lnTo>
                <a:lnTo>
                  <a:pt x="342811" y="209312"/>
                </a:lnTo>
                <a:cubicBezTo>
                  <a:pt x="370493" y="177344"/>
                  <a:pt x="411569" y="157162"/>
                  <a:pt x="457111" y="157162"/>
                </a:cubicBezTo>
                <a:cubicBezTo>
                  <a:pt x="477292" y="157162"/>
                  <a:pt x="496580" y="161092"/>
                  <a:pt x="514261" y="168325"/>
                </a:cubicBezTo>
                <a:lnTo>
                  <a:pt x="514350" y="42863"/>
                </a:lnTo>
                <a:close/>
                <a:moveTo>
                  <a:pt x="457200" y="200025"/>
                </a:moveTo>
                <a:cubicBezTo>
                  <a:pt x="397996" y="200025"/>
                  <a:pt x="350044" y="247174"/>
                  <a:pt x="350044" y="305306"/>
                </a:cubicBezTo>
                <a:cubicBezTo>
                  <a:pt x="350044" y="366832"/>
                  <a:pt x="407283" y="439609"/>
                  <a:pt x="438090" y="474345"/>
                </a:cubicBezTo>
                <a:cubicBezTo>
                  <a:pt x="448449" y="485954"/>
                  <a:pt x="466040" y="485954"/>
                  <a:pt x="476399" y="474345"/>
                </a:cubicBezTo>
                <a:cubicBezTo>
                  <a:pt x="507206" y="439609"/>
                  <a:pt x="564446" y="366832"/>
                  <a:pt x="564446" y="305306"/>
                </a:cubicBezTo>
                <a:cubicBezTo>
                  <a:pt x="564446" y="247174"/>
                  <a:pt x="516493" y="200025"/>
                  <a:pt x="457289" y="200025"/>
                </a:cubicBezTo>
                <a:close/>
                <a:moveTo>
                  <a:pt x="421481" y="307181"/>
                </a:moveTo>
                <a:cubicBezTo>
                  <a:pt x="421481" y="287468"/>
                  <a:pt x="437486" y="271463"/>
                  <a:pt x="457200" y="271463"/>
                </a:cubicBezTo>
                <a:cubicBezTo>
                  <a:pt x="476914" y="271463"/>
                  <a:pt x="492919" y="287468"/>
                  <a:pt x="492919" y="307181"/>
                </a:cubicBezTo>
                <a:cubicBezTo>
                  <a:pt x="492919" y="326895"/>
                  <a:pt x="476914" y="342900"/>
                  <a:pt x="457200" y="342900"/>
                </a:cubicBezTo>
                <a:cubicBezTo>
                  <a:pt x="437486" y="342900"/>
                  <a:pt x="421481" y="326895"/>
                  <a:pt x="421481" y="307181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58" name="Text 56"/>
          <p:cNvSpPr/>
          <p:nvPr/>
        </p:nvSpPr>
        <p:spPr>
          <a:xfrm>
            <a:off x="7204770" y="2419350"/>
            <a:ext cx="44767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介面小提示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7261920" y="2952750"/>
            <a:ext cx="4362450" cy="1028700"/>
          </a:xfrm>
          <a:custGeom>
            <a:avLst/>
            <a:gdLst/>
            <a:ahLst/>
            <a:cxnLst/>
            <a:rect l="l" t="t" r="r" b="b"/>
            <a:pathLst>
              <a:path w="4362450" h="1028700">
                <a:moveTo>
                  <a:pt x="76196" y="0"/>
                </a:moveTo>
                <a:lnTo>
                  <a:pt x="4286254" y="0"/>
                </a:lnTo>
                <a:cubicBezTo>
                  <a:pt x="4328336" y="0"/>
                  <a:pt x="4362450" y="34114"/>
                  <a:pt x="4362450" y="76196"/>
                </a:cubicBezTo>
                <a:lnTo>
                  <a:pt x="4362450" y="952504"/>
                </a:lnTo>
                <a:cubicBezTo>
                  <a:pt x="4362450" y="994586"/>
                  <a:pt x="4328336" y="1028700"/>
                  <a:pt x="4286254" y="1028700"/>
                </a:cubicBezTo>
                <a:lnTo>
                  <a:pt x="76196" y="1028700"/>
                </a:lnTo>
                <a:cubicBezTo>
                  <a:pt x="34114" y="1028700"/>
                  <a:pt x="0" y="994586"/>
                  <a:pt x="0" y="95250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60" name="Shape 58"/>
          <p:cNvSpPr/>
          <p:nvPr/>
        </p:nvSpPr>
        <p:spPr>
          <a:xfrm>
            <a:off x="7411938" y="31051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47625" y="14883"/>
                </a:moveTo>
                <a:cubicBezTo>
                  <a:pt x="47625" y="6660"/>
                  <a:pt x="54285" y="0"/>
                  <a:pt x="62508" y="0"/>
                </a:cubicBezTo>
                <a:cubicBezTo>
                  <a:pt x="70731" y="0"/>
                  <a:pt x="77391" y="6660"/>
                  <a:pt x="77391" y="14883"/>
                </a:cubicBezTo>
                <a:lnTo>
                  <a:pt x="77391" y="70024"/>
                </a:lnTo>
                <a:cubicBezTo>
                  <a:pt x="80553" y="67196"/>
                  <a:pt x="84720" y="65484"/>
                  <a:pt x="89297" y="65484"/>
                </a:cubicBezTo>
                <a:cubicBezTo>
                  <a:pt x="96962" y="65484"/>
                  <a:pt x="103510" y="70321"/>
                  <a:pt x="106040" y="77093"/>
                </a:cubicBezTo>
                <a:cubicBezTo>
                  <a:pt x="109314" y="73633"/>
                  <a:pt x="113928" y="71438"/>
                  <a:pt x="119063" y="71438"/>
                </a:cubicBezTo>
                <a:cubicBezTo>
                  <a:pt x="128476" y="71438"/>
                  <a:pt x="136178" y="78693"/>
                  <a:pt x="136885" y="87920"/>
                </a:cubicBezTo>
                <a:cubicBezTo>
                  <a:pt x="140047" y="85055"/>
                  <a:pt x="144252" y="83344"/>
                  <a:pt x="148828" y="83344"/>
                </a:cubicBezTo>
                <a:cubicBezTo>
                  <a:pt x="158688" y="83344"/>
                  <a:pt x="166688" y="91343"/>
                  <a:pt x="166688" y="101203"/>
                </a:cubicBezTo>
                <a:lnTo>
                  <a:pt x="166688" y="142875"/>
                </a:lnTo>
                <a:cubicBezTo>
                  <a:pt x="166688" y="169180"/>
                  <a:pt x="145368" y="190500"/>
                  <a:pt x="119063" y="190500"/>
                </a:cubicBezTo>
                <a:lnTo>
                  <a:pt x="87325" y="190500"/>
                </a:lnTo>
                <a:cubicBezTo>
                  <a:pt x="85465" y="190500"/>
                  <a:pt x="83641" y="190388"/>
                  <a:pt x="81855" y="190128"/>
                </a:cubicBezTo>
                <a:cubicBezTo>
                  <a:pt x="61280" y="188044"/>
                  <a:pt x="42342" y="177478"/>
                  <a:pt x="29766" y="160734"/>
                </a:cubicBezTo>
                <a:lnTo>
                  <a:pt x="2977" y="125016"/>
                </a:lnTo>
                <a:cubicBezTo>
                  <a:pt x="-1972" y="118430"/>
                  <a:pt x="-633" y="109128"/>
                  <a:pt x="5953" y="104180"/>
                </a:cubicBezTo>
                <a:cubicBezTo>
                  <a:pt x="12539" y="99231"/>
                  <a:pt x="21841" y="100571"/>
                  <a:pt x="26789" y="107156"/>
                </a:cubicBezTo>
                <a:lnTo>
                  <a:pt x="47625" y="134950"/>
                </a:lnTo>
                <a:lnTo>
                  <a:pt x="47625" y="14883"/>
                </a:lnTo>
                <a:close/>
                <a:moveTo>
                  <a:pt x="89297" y="113109"/>
                </a:moveTo>
                <a:cubicBezTo>
                  <a:pt x="89297" y="109835"/>
                  <a:pt x="86618" y="107156"/>
                  <a:pt x="83344" y="107156"/>
                </a:cubicBezTo>
                <a:cubicBezTo>
                  <a:pt x="80070" y="107156"/>
                  <a:pt x="77391" y="109835"/>
                  <a:pt x="77391" y="113109"/>
                </a:cubicBezTo>
                <a:lnTo>
                  <a:pt x="77391" y="148828"/>
                </a:lnTo>
                <a:cubicBezTo>
                  <a:pt x="77391" y="152102"/>
                  <a:pt x="80070" y="154781"/>
                  <a:pt x="83344" y="154781"/>
                </a:cubicBezTo>
                <a:cubicBezTo>
                  <a:pt x="86618" y="154781"/>
                  <a:pt x="89297" y="152102"/>
                  <a:pt x="89297" y="148828"/>
                </a:cubicBezTo>
                <a:lnTo>
                  <a:pt x="89297" y="113109"/>
                </a:lnTo>
                <a:close/>
                <a:moveTo>
                  <a:pt x="107156" y="107156"/>
                </a:moveTo>
                <a:cubicBezTo>
                  <a:pt x="103882" y="107156"/>
                  <a:pt x="101203" y="109835"/>
                  <a:pt x="101203" y="113109"/>
                </a:cubicBezTo>
                <a:lnTo>
                  <a:pt x="101203" y="148828"/>
                </a:lnTo>
                <a:cubicBezTo>
                  <a:pt x="101203" y="152102"/>
                  <a:pt x="103882" y="154781"/>
                  <a:pt x="107156" y="154781"/>
                </a:cubicBezTo>
                <a:cubicBezTo>
                  <a:pt x="110430" y="154781"/>
                  <a:pt x="113109" y="152102"/>
                  <a:pt x="113109" y="148828"/>
                </a:cubicBezTo>
                <a:lnTo>
                  <a:pt x="113109" y="113109"/>
                </a:lnTo>
                <a:cubicBezTo>
                  <a:pt x="113109" y="109835"/>
                  <a:pt x="110430" y="107156"/>
                  <a:pt x="107156" y="107156"/>
                </a:cubicBezTo>
                <a:close/>
                <a:moveTo>
                  <a:pt x="136922" y="113109"/>
                </a:moveTo>
                <a:cubicBezTo>
                  <a:pt x="136922" y="109835"/>
                  <a:pt x="134243" y="107156"/>
                  <a:pt x="130969" y="107156"/>
                </a:cubicBezTo>
                <a:cubicBezTo>
                  <a:pt x="127695" y="107156"/>
                  <a:pt x="125016" y="109835"/>
                  <a:pt x="125016" y="113109"/>
                </a:cubicBezTo>
                <a:lnTo>
                  <a:pt x="125016" y="148828"/>
                </a:lnTo>
                <a:cubicBezTo>
                  <a:pt x="125016" y="152102"/>
                  <a:pt x="127695" y="154781"/>
                  <a:pt x="130969" y="154781"/>
                </a:cubicBezTo>
                <a:cubicBezTo>
                  <a:pt x="134243" y="154781"/>
                  <a:pt x="136922" y="152102"/>
                  <a:pt x="136922" y="148828"/>
                </a:cubicBezTo>
                <a:lnTo>
                  <a:pt x="136922" y="113109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61" name="Text 59"/>
          <p:cNvSpPr/>
          <p:nvPr/>
        </p:nvSpPr>
        <p:spPr>
          <a:xfrm>
            <a:off x="7728645" y="3067050"/>
            <a:ext cx="3867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點擊即可編輯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7728645" y="3371850"/>
            <a:ext cx="38576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在編輯區域點擊任何文字方塊，就能直接輸入或修改內容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7261920" y="4095750"/>
            <a:ext cx="4362450" cy="781050"/>
          </a:xfrm>
          <a:custGeom>
            <a:avLst/>
            <a:gdLst/>
            <a:ahLst/>
            <a:cxnLst/>
            <a:rect l="l" t="t" r="r" b="b"/>
            <a:pathLst>
              <a:path w="4362450" h="781050">
                <a:moveTo>
                  <a:pt x="76199" y="0"/>
                </a:moveTo>
                <a:lnTo>
                  <a:pt x="4286251" y="0"/>
                </a:lnTo>
                <a:cubicBezTo>
                  <a:pt x="4328334" y="0"/>
                  <a:pt x="4362450" y="34116"/>
                  <a:pt x="4362450" y="76199"/>
                </a:cubicBezTo>
                <a:lnTo>
                  <a:pt x="4362450" y="704851"/>
                </a:lnTo>
                <a:cubicBezTo>
                  <a:pt x="4362450" y="746934"/>
                  <a:pt x="4328334" y="781050"/>
                  <a:pt x="4286251" y="781050"/>
                </a:cubicBezTo>
                <a:lnTo>
                  <a:pt x="76199" y="781050"/>
                </a:lnTo>
                <a:cubicBezTo>
                  <a:pt x="34116" y="781050"/>
                  <a:pt x="0" y="746934"/>
                  <a:pt x="0" y="70485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64" name="Shape 62"/>
          <p:cNvSpPr/>
          <p:nvPr/>
        </p:nvSpPr>
        <p:spPr>
          <a:xfrm>
            <a:off x="7400032" y="42481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03659" y="3497"/>
                </a:moveTo>
                <a:cubicBezTo>
                  <a:pt x="99008" y="-1153"/>
                  <a:pt x="91455" y="-1153"/>
                  <a:pt x="86804" y="3497"/>
                </a:cubicBezTo>
                <a:lnTo>
                  <a:pt x="62992" y="27310"/>
                </a:lnTo>
                <a:cubicBezTo>
                  <a:pt x="59568" y="30733"/>
                  <a:pt x="58564" y="35830"/>
                  <a:pt x="60424" y="40295"/>
                </a:cubicBezTo>
                <a:cubicBezTo>
                  <a:pt x="62285" y="44760"/>
                  <a:pt x="66638" y="47625"/>
                  <a:pt x="71438" y="47625"/>
                </a:cubicBezTo>
                <a:lnTo>
                  <a:pt x="83344" y="47625"/>
                </a:lnTo>
                <a:lnTo>
                  <a:pt x="83344" y="83344"/>
                </a:lnTo>
                <a:lnTo>
                  <a:pt x="47625" y="83344"/>
                </a:lnTo>
                <a:lnTo>
                  <a:pt x="47625" y="71438"/>
                </a:lnTo>
                <a:cubicBezTo>
                  <a:pt x="47625" y="66638"/>
                  <a:pt x="44723" y="62285"/>
                  <a:pt x="40258" y="60424"/>
                </a:cubicBezTo>
                <a:cubicBezTo>
                  <a:pt x="35793" y="58564"/>
                  <a:pt x="30696" y="59606"/>
                  <a:pt x="27273" y="62992"/>
                </a:cubicBezTo>
                <a:lnTo>
                  <a:pt x="3460" y="86804"/>
                </a:lnTo>
                <a:cubicBezTo>
                  <a:pt x="-1191" y="91455"/>
                  <a:pt x="-1191" y="99008"/>
                  <a:pt x="3460" y="103659"/>
                </a:cubicBezTo>
                <a:lnTo>
                  <a:pt x="27273" y="127471"/>
                </a:lnTo>
                <a:cubicBezTo>
                  <a:pt x="30696" y="130894"/>
                  <a:pt x="35793" y="131899"/>
                  <a:pt x="40258" y="130039"/>
                </a:cubicBezTo>
                <a:cubicBezTo>
                  <a:pt x="44723" y="128178"/>
                  <a:pt x="47625" y="123862"/>
                  <a:pt x="47625" y="119063"/>
                </a:cubicBezTo>
                <a:lnTo>
                  <a:pt x="47625" y="107156"/>
                </a:lnTo>
                <a:lnTo>
                  <a:pt x="83344" y="107156"/>
                </a:lnTo>
                <a:lnTo>
                  <a:pt x="83344" y="142875"/>
                </a:lnTo>
                <a:lnTo>
                  <a:pt x="71438" y="142875"/>
                </a:lnTo>
                <a:cubicBezTo>
                  <a:pt x="66638" y="142875"/>
                  <a:pt x="62285" y="145777"/>
                  <a:pt x="60424" y="150242"/>
                </a:cubicBezTo>
                <a:cubicBezTo>
                  <a:pt x="58564" y="154707"/>
                  <a:pt x="59606" y="159804"/>
                  <a:pt x="62992" y="163227"/>
                </a:cubicBezTo>
                <a:lnTo>
                  <a:pt x="86804" y="187040"/>
                </a:lnTo>
                <a:cubicBezTo>
                  <a:pt x="91455" y="191691"/>
                  <a:pt x="99008" y="191691"/>
                  <a:pt x="103659" y="187040"/>
                </a:cubicBezTo>
                <a:lnTo>
                  <a:pt x="127471" y="163227"/>
                </a:lnTo>
                <a:cubicBezTo>
                  <a:pt x="130894" y="159804"/>
                  <a:pt x="131899" y="154707"/>
                  <a:pt x="130039" y="150242"/>
                </a:cubicBezTo>
                <a:cubicBezTo>
                  <a:pt x="128178" y="145777"/>
                  <a:pt x="123862" y="142875"/>
                  <a:pt x="119063" y="142875"/>
                </a:cubicBezTo>
                <a:lnTo>
                  <a:pt x="107156" y="142875"/>
                </a:lnTo>
                <a:lnTo>
                  <a:pt x="107156" y="107156"/>
                </a:lnTo>
                <a:lnTo>
                  <a:pt x="142875" y="107156"/>
                </a:lnTo>
                <a:lnTo>
                  <a:pt x="142875" y="119063"/>
                </a:lnTo>
                <a:cubicBezTo>
                  <a:pt x="142875" y="123862"/>
                  <a:pt x="145777" y="128215"/>
                  <a:pt x="150242" y="130076"/>
                </a:cubicBezTo>
                <a:cubicBezTo>
                  <a:pt x="154707" y="131936"/>
                  <a:pt x="159804" y="130894"/>
                  <a:pt x="163227" y="127508"/>
                </a:cubicBezTo>
                <a:lnTo>
                  <a:pt x="187040" y="103696"/>
                </a:lnTo>
                <a:cubicBezTo>
                  <a:pt x="191691" y="99045"/>
                  <a:pt x="191691" y="91492"/>
                  <a:pt x="187040" y="86841"/>
                </a:cubicBezTo>
                <a:lnTo>
                  <a:pt x="163227" y="63029"/>
                </a:lnTo>
                <a:cubicBezTo>
                  <a:pt x="159804" y="59606"/>
                  <a:pt x="154707" y="58601"/>
                  <a:pt x="150242" y="60461"/>
                </a:cubicBezTo>
                <a:cubicBezTo>
                  <a:pt x="145777" y="62322"/>
                  <a:pt x="142875" y="66638"/>
                  <a:pt x="142875" y="71438"/>
                </a:cubicBezTo>
                <a:lnTo>
                  <a:pt x="142875" y="83344"/>
                </a:lnTo>
                <a:lnTo>
                  <a:pt x="107156" y="83344"/>
                </a:lnTo>
                <a:lnTo>
                  <a:pt x="107156" y="47625"/>
                </a:lnTo>
                <a:lnTo>
                  <a:pt x="119063" y="47625"/>
                </a:lnTo>
                <a:cubicBezTo>
                  <a:pt x="123862" y="47625"/>
                  <a:pt x="128215" y="44723"/>
                  <a:pt x="130076" y="40258"/>
                </a:cubicBezTo>
                <a:cubicBezTo>
                  <a:pt x="131936" y="35793"/>
                  <a:pt x="130894" y="30696"/>
                  <a:pt x="127508" y="27273"/>
                </a:cubicBezTo>
                <a:lnTo>
                  <a:pt x="103696" y="3460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65" name="Text 63"/>
          <p:cNvSpPr/>
          <p:nvPr/>
        </p:nvSpPr>
        <p:spPr>
          <a:xfrm>
            <a:off x="7728645" y="4210050"/>
            <a:ext cx="2981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拖曳調整位置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7728645" y="4514850"/>
            <a:ext cx="29718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選取元素後，可以拖曳移動位置或調整大小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7261920" y="4991100"/>
            <a:ext cx="4362450" cy="1028700"/>
          </a:xfrm>
          <a:custGeom>
            <a:avLst/>
            <a:gdLst/>
            <a:ahLst/>
            <a:cxnLst/>
            <a:rect l="l" t="t" r="r" b="b"/>
            <a:pathLst>
              <a:path w="4362450" h="1028700">
                <a:moveTo>
                  <a:pt x="76196" y="0"/>
                </a:moveTo>
                <a:lnTo>
                  <a:pt x="4286254" y="0"/>
                </a:lnTo>
                <a:cubicBezTo>
                  <a:pt x="4328336" y="0"/>
                  <a:pt x="4362450" y="34114"/>
                  <a:pt x="4362450" y="76196"/>
                </a:cubicBezTo>
                <a:lnTo>
                  <a:pt x="4362450" y="952504"/>
                </a:lnTo>
                <a:cubicBezTo>
                  <a:pt x="4362450" y="994586"/>
                  <a:pt x="4328336" y="1028700"/>
                  <a:pt x="4286254" y="1028700"/>
                </a:cubicBezTo>
                <a:lnTo>
                  <a:pt x="76196" y="1028700"/>
                </a:lnTo>
                <a:cubicBezTo>
                  <a:pt x="34114" y="1028700"/>
                  <a:pt x="0" y="994586"/>
                  <a:pt x="0" y="95250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68" name="Shape 66"/>
          <p:cNvSpPr/>
          <p:nvPr/>
        </p:nvSpPr>
        <p:spPr>
          <a:xfrm>
            <a:off x="7388126" y="514350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23812" y="23812"/>
                </a:moveTo>
                <a:cubicBezTo>
                  <a:pt x="10678" y="23812"/>
                  <a:pt x="0" y="34491"/>
                  <a:pt x="0" y="47625"/>
                </a:cubicBezTo>
                <a:lnTo>
                  <a:pt x="0" y="142875"/>
                </a:lnTo>
                <a:cubicBezTo>
                  <a:pt x="0" y="156009"/>
                  <a:pt x="10678" y="166688"/>
                  <a:pt x="23812" y="166688"/>
                </a:cubicBezTo>
                <a:lnTo>
                  <a:pt x="190500" y="166688"/>
                </a:lnTo>
                <a:cubicBezTo>
                  <a:pt x="203634" y="166688"/>
                  <a:pt x="214313" y="156009"/>
                  <a:pt x="214313" y="142875"/>
                </a:cubicBezTo>
                <a:lnTo>
                  <a:pt x="214313" y="47625"/>
                </a:lnTo>
                <a:cubicBezTo>
                  <a:pt x="214313" y="34491"/>
                  <a:pt x="203634" y="23812"/>
                  <a:pt x="190500" y="23812"/>
                </a:cubicBezTo>
                <a:lnTo>
                  <a:pt x="23812" y="23812"/>
                </a:lnTo>
                <a:close/>
                <a:moveTo>
                  <a:pt x="29766" y="47625"/>
                </a:moveTo>
                <a:lnTo>
                  <a:pt x="41672" y="47625"/>
                </a:lnTo>
                <a:cubicBezTo>
                  <a:pt x="44946" y="47625"/>
                  <a:pt x="47625" y="50304"/>
                  <a:pt x="47625" y="53578"/>
                </a:cubicBezTo>
                <a:lnTo>
                  <a:pt x="47625" y="65484"/>
                </a:lnTo>
                <a:cubicBezTo>
                  <a:pt x="47625" y="68759"/>
                  <a:pt x="44946" y="71438"/>
                  <a:pt x="41672" y="71438"/>
                </a:cubicBezTo>
                <a:lnTo>
                  <a:pt x="29766" y="71438"/>
                </a:lnTo>
                <a:cubicBezTo>
                  <a:pt x="26491" y="71438"/>
                  <a:pt x="23812" y="68759"/>
                  <a:pt x="23812" y="65484"/>
                </a:cubicBezTo>
                <a:lnTo>
                  <a:pt x="23812" y="53578"/>
                </a:lnTo>
                <a:cubicBezTo>
                  <a:pt x="23812" y="50304"/>
                  <a:pt x="26491" y="47625"/>
                  <a:pt x="29766" y="47625"/>
                </a:cubicBezTo>
                <a:close/>
                <a:moveTo>
                  <a:pt x="23812" y="89297"/>
                </a:moveTo>
                <a:cubicBezTo>
                  <a:pt x="23812" y="86023"/>
                  <a:pt x="26491" y="83344"/>
                  <a:pt x="29766" y="83344"/>
                </a:cubicBezTo>
                <a:lnTo>
                  <a:pt x="41672" y="83344"/>
                </a:lnTo>
                <a:cubicBezTo>
                  <a:pt x="44946" y="83344"/>
                  <a:pt x="47625" y="86023"/>
                  <a:pt x="47625" y="89297"/>
                </a:cubicBezTo>
                <a:lnTo>
                  <a:pt x="47625" y="101203"/>
                </a:lnTo>
                <a:cubicBezTo>
                  <a:pt x="47625" y="104477"/>
                  <a:pt x="44946" y="107156"/>
                  <a:pt x="41672" y="107156"/>
                </a:cubicBezTo>
                <a:lnTo>
                  <a:pt x="29766" y="107156"/>
                </a:lnTo>
                <a:cubicBezTo>
                  <a:pt x="26491" y="107156"/>
                  <a:pt x="23812" y="104477"/>
                  <a:pt x="23812" y="101203"/>
                </a:cubicBezTo>
                <a:lnTo>
                  <a:pt x="23812" y="89297"/>
                </a:lnTo>
                <a:close/>
                <a:moveTo>
                  <a:pt x="65484" y="47625"/>
                </a:moveTo>
                <a:lnTo>
                  <a:pt x="77391" y="47625"/>
                </a:lnTo>
                <a:cubicBezTo>
                  <a:pt x="80665" y="47625"/>
                  <a:pt x="83344" y="50304"/>
                  <a:pt x="83344" y="53578"/>
                </a:cubicBezTo>
                <a:lnTo>
                  <a:pt x="83344" y="65484"/>
                </a:lnTo>
                <a:cubicBezTo>
                  <a:pt x="83344" y="68759"/>
                  <a:pt x="80665" y="71438"/>
                  <a:pt x="77391" y="71438"/>
                </a:cubicBezTo>
                <a:lnTo>
                  <a:pt x="65484" y="71438"/>
                </a:lnTo>
                <a:cubicBezTo>
                  <a:pt x="62210" y="71438"/>
                  <a:pt x="59531" y="68759"/>
                  <a:pt x="59531" y="65484"/>
                </a:cubicBezTo>
                <a:lnTo>
                  <a:pt x="59531" y="53578"/>
                </a:lnTo>
                <a:cubicBezTo>
                  <a:pt x="59531" y="50304"/>
                  <a:pt x="62210" y="47625"/>
                  <a:pt x="65484" y="47625"/>
                </a:cubicBezTo>
                <a:close/>
                <a:moveTo>
                  <a:pt x="59531" y="89297"/>
                </a:moveTo>
                <a:cubicBezTo>
                  <a:pt x="59531" y="86023"/>
                  <a:pt x="62210" y="83344"/>
                  <a:pt x="65484" y="83344"/>
                </a:cubicBezTo>
                <a:lnTo>
                  <a:pt x="77391" y="83344"/>
                </a:lnTo>
                <a:cubicBezTo>
                  <a:pt x="80665" y="83344"/>
                  <a:pt x="83344" y="86023"/>
                  <a:pt x="83344" y="89297"/>
                </a:cubicBezTo>
                <a:lnTo>
                  <a:pt x="83344" y="101203"/>
                </a:lnTo>
                <a:cubicBezTo>
                  <a:pt x="83344" y="104477"/>
                  <a:pt x="80665" y="107156"/>
                  <a:pt x="77391" y="107156"/>
                </a:cubicBezTo>
                <a:lnTo>
                  <a:pt x="65484" y="107156"/>
                </a:lnTo>
                <a:cubicBezTo>
                  <a:pt x="62210" y="107156"/>
                  <a:pt x="59531" y="104477"/>
                  <a:pt x="59531" y="101203"/>
                </a:cubicBezTo>
                <a:lnTo>
                  <a:pt x="59531" y="89297"/>
                </a:lnTo>
                <a:close/>
                <a:moveTo>
                  <a:pt x="65484" y="119063"/>
                </a:moveTo>
                <a:lnTo>
                  <a:pt x="148828" y="119063"/>
                </a:lnTo>
                <a:cubicBezTo>
                  <a:pt x="152102" y="119063"/>
                  <a:pt x="154781" y="121741"/>
                  <a:pt x="154781" y="125016"/>
                </a:cubicBezTo>
                <a:lnTo>
                  <a:pt x="154781" y="136922"/>
                </a:lnTo>
                <a:cubicBezTo>
                  <a:pt x="154781" y="140196"/>
                  <a:pt x="152102" y="142875"/>
                  <a:pt x="148828" y="142875"/>
                </a:cubicBezTo>
                <a:lnTo>
                  <a:pt x="65484" y="142875"/>
                </a:lnTo>
                <a:cubicBezTo>
                  <a:pt x="62210" y="142875"/>
                  <a:pt x="59531" y="140196"/>
                  <a:pt x="59531" y="136922"/>
                </a:cubicBezTo>
                <a:lnTo>
                  <a:pt x="59531" y="125016"/>
                </a:lnTo>
                <a:cubicBezTo>
                  <a:pt x="59531" y="121741"/>
                  <a:pt x="62210" y="119063"/>
                  <a:pt x="65484" y="119063"/>
                </a:cubicBezTo>
                <a:close/>
                <a:moveTo>
                  <a:pt x="95250" y="53578"/>
                </a:moveTo>
                <a:cubicBezTo>
                  <a:pt x="95250" y="50304"/>
                  <a:pt x="97929" y="47625"/>
                  <a:pt x="101203" y="47625"/>
                </a:cubicBezTo>
                <a:lnTo>
                  <a:pt x="113109" y="47625"/>
                </a:lnTo>
                <a:cubicBezTo>
                  <a:pt x="116384" y="47625"/>
                  <a:pt x="119063" y="50304"/>
                  <a:pt x="119063" y="53578"/>
                </a:cubicBezTo>
                <a:lnTo>
                  <a:pt x="119063" y="65484"/>
                </a:lnTo>
                <a:cubicBezTo>
                  <a:pt x="119063" y="68759"/>
                  <a:pt x="116384" y="71438"/>
                  <a:pt x="113109" y="71438"/>
                </a:cubicBezTo>
                <a:lnTo>
                  <a:pt x="101203" y="71438"/>
                </a:lnTo>
                <a:cubicBezTo>
                  <a:pt x="97929" y="71438"/>
                  <a:pt x="95250" y="68759"/>
                  <a:pt x="95250" y="65484"/>
                </a:cubicBezTo>
                <a:lnTo>
                  <a:pt x="95250" y="53578"/>
                </a:lnTo>
                <a:close/>
                <a:moveTo>
                  <a:pt x="101203" y="83344"/>
                </a:moveTo>
                <a:lnTo>
                  <a:pt x="113109" y="83344"/>
                </a:lnTo>
                <a:cubicBezTo>
                  <a:pt x="116384" y="83344"/>
                  <a:pt x="119063" y="86023"/>
                  <a:pt x="119063" y="89297"/>
                </a:cubicBezTo>
                <a:lnTo>
                  <a:pt x="119063" y="101203"/>
                </a:lnTo>
                <a:cubicBezTo>
                  <a:pt x="119063" y="104477"/>
                  <a:pt x="116384" y="107156"/>
                  <a:pt x="113109" y="107156"/>
                </a:cubicBezTo>
                <a:lnTo>
                  <a:pt x="101203" y="107156"/>
                </a:lnTo>
                <a:cubicBezTo>
                  <a:pt x="97929" y="107156"/>
                  <a:pt x="95250" y="104477"/>
                  <a:pt x="95250" y="101203"/>
                </a:cubicBezTo>
                <a:lnTo>
                  <a:pt x="95250" y="89297"/>
                </a:lnTo>
                <a:cubicBezTo>
                  <a:pt x="95250" y="86023"/>
                  <a:pt x="97929" y="83344"/>
                  <a:pt x="101203" y="83344"/>
                </a:cubicBezTo>
                <a:close/>
                <a:moveTo>
                  <a:pt x="130969" y="53578"/>
                </a:moveTo>
                <a:cubicBezTo>
                  <a:pt x="130969" y="50304"/>
                  <a:pt x="133648" y="47625"/>
                  <a:pt x="136922" y="47625"/>
                </a:cubicBezTo>
                <a:lnTo>
                  <a:pt x="148828" y="47625"/>
                </a:lnTo>
                <a:cubicBezTo>
                  <a:pt x="152102" y="47625"/>
                  <a:pt x="154781" y="50304"/>
                  <a:pt x="154781" y="53578"/>
                </a:cubicBezTo>
                <a:lnTo>
                  <a:pt x="154781" y="65484"/>
                </a:lnTo>
                <a:cubicBezTo>
                  <a:pt x="154781" y="68759"/>
                  <a:pt x="152102" y="71438"/>
                  <a:pt x="148828" y="71438"/>
                </a:cubicBezTo>
                <a:lnTo>
                  <a:pt x="136922" y="71438"/>
                </a:lnTo>
                <a:cubicBezTo>
                  <a:pt x="133648" y="71438"/>
                  <a:pt x="130969" y="68759"/>
                  <a:pt x="130969" y="65484"/>
                </a:cubicBezTo>
                <a:lnTo>
                  <a:pt x="130969" y="53578"/>
                </a:lnTo>
                <a:close/>
                <a:moveTo>
                  <a:pt x="136922" y="83344"/>
                </a:moveTo>
                <a:lnTo>
                  <a:pt x="148828" y="83344"/>
                </a:lnTo>
                <a:cubicBezTo>
                  <a:pt x="152102" y="83344"/>
                  <a:pt x="154781" y="86023"/>
                  <a:pt x="154781" y="89297"/>
                </a:cubicBezTo>
                <a:lnTo>
                  <a:pt x="154781" y="101203"/>
                </a:lnTo>
                <a:cubicBezTo>
                  <a:pt x="154781" y="104477"/>
                  <a:pt x="152102" y="107156"/>
                  <a:pt x="148828" y="107156"/>
                </a:cubicBezTo>
                <a:lnTo>
                  <a:pt x="136922" y="107156"/>
                </a:lnTo>
                <a:cubicBezTo>
                  <a:pt x="133648" y="107156"/>
                  <a:pt x="130969" y="104477"/>
                  <a:pt x="130969" y="101203"/>
                </a:cubicBezTo>
                <a:lnTo>
                  <a:pt x="130969" y="89297"/>
                </a:lnTo>
                <a:cubicBezTo>
                  <a:pt x="130969" y="86023"/>
                  <a:pt x="133648" y="83344"/>
                  <a:pt x="136922" y="83344"/>
                </a:cubicBezTo>
                <a:close/>
                <a:moveTo>
                  <a:pt x="166688" y="53578"/>
                </a:moveTo>
                <a:cubicBezTo>
                  <a:pt x="166688" y="50304"/>
                  <a:pt x="169366" y="47625"/>
                  <a:pt x="172641" y="47625"/>
                </a:cubicBezTo>
                <a:lnTo>
                  <a:pt x="184547" y="47625"/>
                </a:lnTo>
                <a:cubicBezTo>
                  <a:pt x="187821" y="47625"/>
                  <a:pt x="190500" y="50304"/>
                  <a:pt x="190500" y="53578"/>
                </a:cubicBezTo>
                <a:lnTo>
                  <a:pt x="190500" y="65484"/>
                </a:lnTo>
                <a:cubicBezTo>
                  <a:pt x="190500" y="68759"/>
                  <a:pt x="187821" y="71438"/>
                  <a:pt x="184547" y="71438"/>
                </a:cubicBezTo>
                <a:lnTo>
                  <a:pt x="172641" y="71438"/>
                </a:lnTo>
                <a:cubicBezTo>
                  <a:pt x="169366" y="71438"/>
                  <a:pt x="166688" y="68759"/>
                  <a:pt x="166688" y="65484"/>
                </a:cubicBezTo>
                <a:lnTo>
                  <a:pt x="166688" y="53578"/>
                </a:lnTo>
                <a:close/>
                <a:moveTo>
                  <a:pt x="172641" y="83344"/>
                </a:moveTo>
                <a:lnTo>
                  <a:pt x="184547" y="83344"/>
                </a:lnTo>
                <a:cubicBezTo>
                  <a:pt x="187821" y="83344"/>
                  <a:pt x="190500" y="86023"/>
                  <a:pt x="190500" y="89297"/>
                </a:cubicBezTo>
                <a:lnTo>
                  <a:pt x="190500" y="101203"/>
                </a:lnTo>
                <a:cubicBezTo>
                  <a:pt x="190500" y="104477"/>
                  <a:pt x="187821" y="107156"/>
                  <a:pt x="184547" y="107156"/>
                </a:cubicBezTo>
                <a:lnTo>
                  <a:pt x="172641" y="107156"/>
                </a:lnTo>
                <a:cubicBezTo>
                  <a:pt x="169366" y="107156"/>
                  <a:pt x="166688" y="104477"/>
                  <a:pt x="166688" y="101203"/>
                </a:cubicBezTo>
                <a:lnTo>
                  <a:pt x="166688" y="89297"/>
                </a:lnTo>
                <a:cubicBezTo>
                  <a:pt x="166688" y="86023"/>
                  <a:pt x="169366" y="83344"/>
                  <a:pt x="172641" y="83344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69" name="Text 67"/>
          <p:cNvSpPr/>
          <p:nvPr/>
        </p:nvSpPr>
        <p:spPr>
          <a:xfrm>
            <a:off x="7728645" y="5105400"/>
            <a:ext cx="3867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快捷鍵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7728645" y="5410200"/>
            <a:ext cx="38576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Ctrl+Z復原、Ctrl+Y重做、Ctrl+S儲存（雖然會自動儲存）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基本操作：建立與編輯投影片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81000" y="838200"/>
            <a:ext cx="914400" cy="57150"/>
          </a:xfrm>
          <a:custGeom>
            <a:avLst/>
            <a:gdLst/>
            <a:ahLst/>
            <a:cxnLst/>
            <a:rect l="l" t="t" r="r" b="b"/>
            <a:pathLst>
              <a:path w="914400" h="57150">
                <a:moveTo>
                  <a:pt x="0" y="0"/>
                </a:moveTo>
                <a:lnTo>
                  <a:pt x="914400" y="0"/>
                </a:lnTo>
                <a:lnTo>
                  <a:pt x="9144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4" name="Text 2"/>
          <p:cNvSpPr/>
          <p:nvPr/>
        </p:nvSpPr>
        <p:spPr>
          <a:xfrm>
            <a:off x="381000" y="97155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學會這些基本操作，就能開始製作簡報了！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314450"/>
            <a:ext cx="3733800" cy="1933575"/>
          </a:xfrm>
          <a:custGeom>
            <a:avLst/>
            <a:gdLst/>
            <a:ahLst/>
            <a:cxnLst/>
            <a:rect l="l" t="t" r="r" b="b"/>
            <a:pathLst>
              <a:path w="3733800" h="1933575">
                <a:moveTo>
                  <a:pt x="114294" y="0"/>
                </a:moveTo>
                <a:lnTo>
                  <a:pt x="3619506" y="0"/>
                </a:lnTo>
                <a:cubicBezTo>
                  <a:pt x="3682629" y="0"/>
                  <a:pt x="3733800" y="51171"/>
                  <a:pt x="3733800" y="114294"/>
                </a:cubicBezTo>
                <a:lnTo>
                  <a:pt x="3733800" y="1819281"/>
                </a:lnTo>
                <a:cubicBezTo>
                  <a:pt x="3733800" y="1882404"/>
                  <a:pt x="3682629" y="1933575"/>
                  <a:pt x="3619506" y="1933575"/>
                </a:cubicBezTo>
                <a:lnTo>
                  <a:pt x="114294" y="1933575"/>
                </a:lnTo>
                <a:cubicBezTo>
                  <a:pt x="51171" y="1933575"/>
                  <a:pt x="0" y="1882404"/>
                  <a:pt x="0" y="1819281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95300" y="14287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7" name="Shape 5"/>
          <p:cNvSpPr/>
          <p:nvPr/>
        </p:nvSpPr>
        <p:spPr>
          <a:xfrm>
            <a:off x="602456" y="15335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77688" y="115193"/>
                </a:moveTo>
                <a:lnTo>
                  <a:pt x="77688" y="93762"/>
                </a:lnTo>
                <a:lnTo>
                  <a:pt x="56257" y="93762"/>
                </a:lnTo>
                <a:cubicBezTo>
                  <a:pt x="51803" y="93762"/>
                  <a:pt x="48220" y="90179"/>
                  <a:pt x="48220" y="85725"/>
                </a:cubicBezTo>
                <a:cubicBezTo>
                  <a:pt x="48220" y="81271"/>
                  <a:pt x="51803" y="77688"/>
                  <a:pt x="56257" y="77688"/>
                </a:cubicBezTo>
                <a:lnTo>
                  <a:pt x="77688" y="77688"/>
                </a:lnTo>
                <a:lnTo>
                  <a:pt x="77688" y="56257"/>
                </a:lnTo>
                <a:cubicBezTo>
                  <a:pt x="77688" y="51803"/>
                  <a:pt x="81271" y="48220"/>
                  <a:pt x="85725" y="48220"/>
                </a:cubicBezTo>
                <a:cubicBezTo>
                  <a:pt x="90179" y="48220"/>
                  <a:pt x="93762" y="51803"/>
                  <a:pt x="93762" y="56257"/>
                </a:cubicBezTo>
                <a:lnTo>
                  <a:pt x="93762" y="77688"/>
                </a:lnTo>
                <a:lnTo>
                  <a:pt x="115193" y="77688"/>
                </a:lnTo>
                <a:cubicBezTo>
                  <a:pt x="119647" y="77688"/>
                  <a:pt x="123230" y="81271"/>
                  <a:pt x="123230" y="85725"/>
                </a:cubicBezTo>
                <a:cubicBezTo>
                  <a:pt x="123230" y="90179"/>
                  <a:pt x="119647" y="93762"/>
                  <a:pt x="115193" y="93762"/>
                </a:cubicBezTo>
                <a:lnTo>
                  <a:pt x="93762" y="93762"/>
                </a:lnTo>
                <a:lnTo>
                  <a:pt x="93762" y="115193"/>
                </a:lnTo>
                <a:cubicBezTo>
                  <a:pt x="93762" y="119647"/>
                  <a:pt x="90179" y="123230"/>
                  <a:pt x="85725" y="123230"/>
                </a:cubicBezTo>
                <a:cubicBezTo>
                  <a:pt x="81271" y="123230"/>
                  <a:pt x="77688" y="119647"/>
                  <a:pt x="77688" y="11519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990600" y="1485900"/>
            <a:ext cx="942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建立新簡報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95300" y="1885950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1. 進入Google Slides首頁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95300" y="2152650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2. 點擊「空白」或選擇範本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95300" y="2419350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3. 開始編輯你的簡報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95300" y="2790825"/>
            <a:ext cx="3505200" cy="342900"/>
          </a:xfrm>
          <a:custGeom>
            <a:avLst/>
            <a:gdLst/>
            <a:ahLst/>
            <a:cxnLst/>
            <a:rect l="l" t="t" r="r" b="b"/>
            <a:pathLst>
              <a:path w="3505200" h="342900">
                <a:moveTo>
                  <a:pt x="76199" y="0"/>
                </a:moveTo>
                <a:lnTo>
                  <a:pt x="3429001" y="0"/>
                </a:lnTo>
                <a:cubicBezTo>
                  <a:pt x="3471084" y="0"/>
                  <a:pt x="3505200" y="34116"/>
                  <a:pt x="3505200" y="76199"/>
                </a:cubicBezTo>
                <a:lnTo>
                  <a:pt x="3505200" y="266701"/>
                </a:lnTo>
                <a:cubicBezTo>
                  <a:pt x="3505200" y="308784"/>
                  <a:pt x="3471084" y="342900"/>
                  <a:pt x="34290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4285F4">
              <a:alpha val="1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607219" y="2886075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76286" y="100013"/>
                </a:moveTo>
                <a:cubicBezTo>
                  <a:pt x="78187" y="94204"/>
                  <a:pt x="81989" y="88943"/>
                  <a:pt x="86287" y="84412"/>
                </a:cubicBezTo>
                <a:cubicBezTo>
                  <a:pt x="94804" y="75452"/>
                  <a:pt x="100012" y="63341"/>
                  <a:pt x="100012" y="50006"/>
                </a:cubicBezTo>
                <a:cubicBezTo>
                  <a:pt x="100012" y="22399"/>
                  <a:pt x="77614" y="0"/>
                  <a:pt x="50006" y="0"/>
                </a:cubicBezTo>
                <a:cubicBezTo>
                  <a:pt x="22399" y="0"/>
                  <a:pt x="0" y="22399"/>
                  <a:pt x="0" y="50006"/>
                </a:cubicBezTo>
                <a:cubicBezTo>
                  <a:pt x="0" y="63341"/>
                  <a:pt x="5209" y="75452"/>
                  <a:pt x="13726" y="84412"/>
                </a:cubicBezTo>
                <a:cubicBezTo>
                  <a:pt x="18023" y="88943"/>
                  <a:pt x="21852" y="94204"/>
                  <a:pt x="23727" y="100013"/>
                </a:cubicBezTo>
                <a:lnTo>
                  <a:pt x="76260" y="100013"/>
                </a:lnTo>
                <a:close/>
                <a:moveTo>
                  <a:pt x="75009" y="112514"/>
                </a:moveTo>
                <a:lnTo>
                  <a:pt x="25003" y="112514"/>
                </a:lnTo>
                <a:lnTo>
                  <a:pt x="25003" y="116681"/>
                </a:lnTo>
                <a:cubicBezTo>
                  <a:pt x="25003" y="128193"/>
                  <a:pt x="34327" y="137517"/>
                  <a:pt x="45839" y="137517"/>
                </a:cubicBezTo>
                <a:lnTo>
                  <a:pt x="54173" y="137517"/>
                </a:lnTo>
                <a:cubicBezTo>
                  <a:pt x="65685" y="137517"/>
                  <a:pt x="75009" y="128193"/>
                  <a:pt x="75009" y="116681"/>
                </a:cubicBezTo>
                <a:lnTo>
                  <a:pt x="75009" y="112514"/>
                </a:lnTo>
                <a:close/>
                <a:moveTo>
                  <a:pt x="47923" y="29170"/>
                </a:moveTo>
                <a:cubicBezTo>
                  <a:pt x="37557" y="29170"/>
                  <a:pt x="29170" y="37557"/>
                  <a:pt x="29170" y="47923"/>
                </a:cubicBezTo>
                <a:cubicBezTo>
                  <a:pt x="29170" y="51387"/>
                  <a:pt x="26384" y="54173"/>
                  <a:pt x="22920" y="54173"/>
                </a:cubicBezTo>
                <a:cubicBezTo>
                  <a:pt x="19456" y="54173"/>
                  <a:pt x="16669" y="51387"/>
                  <a:pt x="16669" y="47923"/>
                </a:cubicBezTo>
                <a:cubicBezTo>
                  <a:pt x="16669" y="30655"/>
                  <a:pt x="30655" y="16669"/>
                  <a:pt x="47923" y="16669"/>
                </a:cubicBezTo>
                <a:cubicBezTo>
                  <a:pt x="51387" y="16669"/>
                  <a:pt x="54173" y="19456"/>
                  <a:pt x="54173" y="22920"/>
                </a:cubicBezTo>
                <a:cubicBezTo>
                  <a:pt x="54173" y="26384"/>
                  <a:pt x="51387" y="29170"/>
                  <a:pt x="47923" y="2917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14" name="Text 12"/>
          <p:cNvSpPr/>
          <p:nvPr/>
        </p:nvSpPr>
        <p:spPr>
          <a:xfrm>
            <a:off x="723900" y="2790825"/>
            <a:ext cx="3343275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建議初學者先選擇「空白」練習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229100" y="1314450"/>
            <a:ext cx="3733800" cy="1933575"/>
          </a:xfrm>
          <a:custGeom>
            <a:avLst/>
            <a:gdLst/>
            <a:ahLst/>
            <a:cxnLst/>
            <a:rect l="l" t="t" r="r" b="b"/>
            <a:pathLst>
              <a:path w="3733800" h="1933575">
                <a:moveTo>
                  <a:pt x="114294" y="0"/>
                </a:moveTo>
                <a:lnTo>
                  <a:pt x="3619506" y="0"/>
                </a:lnTo>
                <a:cubicBezTo>
                  <a:pt x="3682629" y="0"/>
                  <a:pt x="3733800" y="51171"/>
                  <a:pt x="3733800" y="114294"/>
                </a:cubicBezTo>
                <a:lnTo>
                  <a:pt x="3733800" y="1819281"/>
                </a:lnTo>
                <a:cubicBezTo>
                  <a:pt x="3733800" y="1882404"/>
                  <a:pt x="3682629" y="1933575"/>
                  <a:pt x="3619506" y="1933575"/>
                </a:cubicBezTo>
                <a:lnTo>
                  <a:pt x="114294" y="1933575"/>
                </a:lnTo>
                <a:cubicBezTo>
                  <a:pt x="51171" y="1933575"/>
                  <a:pt x="0" y="1882404"/>
                  <a:pt x="0" y="1819281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343400" y="14287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17" name="Shape 15"/>
          <p:cNvSpPr/>
          <p:nvPr/>
        </p:nvSpPr>
        <p:spPr>
          <a:xfrm>
            <a:off x="4461272" y="153352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21431" y="10716"/>
                </a:moveTo>
                <a:cubicBezTo>
                  <a:pt x="9611" y="10716"/>
                  <a:pt x="0" y="20326"/>
                  <a:pt x="0" y="32147"/>
                </a:cubicBezTo>
                <a:lnTo>
                  <a:pt x="0" y="139303"/>
                </a:lnTo>
                <a:cubicBezTo>
                  <a:pt x="0" y="151124"/>
                  <a:pt x="9611" y="160734"/>
                  <a:pt x="21431" y="160734"/>
                </a:cubicBezTo>
                <a:lnTo>
                  <a:pt x="128588" y="160734"/>
                </a:lnTo>
                <a:cubicBezTo>
                  <a:pt x="140408" y="160734"/>
                  <a:pt x="150019" y="151124"/>
                  <a:pt x="150019" y="139303"/>
                </a:cubicBezTo>
                <a:lnTo>
                  <a:pt x="150019" y="32147"/>
                </a:lnTo>
                <a:cubicBezTo>
                  <a:pt x="150019" y="20326"/>
                  <a:pt x="140408" y="10716"/>
                  <a:pt x="128588" y="10716"/>
                </a:cubicBezTo>
                <a:lnTo>
                  <a:pt x="21431" y="10716"/>
                </a:lnTo>
                <a:close/>
                <a:moveTo>
                  <a:pt x="66973" y="115193"/>
                </a:moveTo>
                <a:lnTo>
                  <a:pt x="66973" y="93762"/>
                </a:lnTo>
                <a:lnTo>
                  <a:pt x="45541" y="93762"/>
                </a:lnTo>
                <a:cubicBezTo>
                  <a:pt x="41088" y="93762"/>
                  <a:pt x="37505" y="90179"/>
                  <a:pt x="37505" y="85725"/>
                </a:cubicBezTo>
                <a:cubicBezTo>
                  <a:pt x="37505" y="81271"/>
                  <a:pt x="41088" y="77688"/>
                  <a:pt x="45541" y="77688"/>
                </a:cubicBezTo>
                <a:lnTo>
                  <a:pt x="66973" y="77688"/>
                </a:lnTo>
                <a:lnTo>
                  <a:pt x="66973" y="56257"/>
                </a:lnTo>
                <a:cubicBezTo>
                  <a:pt x="66973" y="51803"/>
                  <a:pt x="70556" y="48220"/>
                  <a:pt x="75009" y="48220"/>
                </a:cubicBezTo>
                <a:cubicBezTo>
                  <a:pt x="79463" y="48220"/>
                  <a:pt x="83046" y="51803"/>
                  <a:pt x="83046" y="56257"/>
                </a:cubicBezTo>
                <a:lnTo>
                  <a:pt x="83046" y="77688"/>
                </a:lnTo>
                <a:lnTo>
                  <a:pt x="104477" y="77688"/>
                </a:lnTo>
                <a:cubicBezTo>
                  <a:pt x="108931" y="77688"/>
                  <a:pt x="112514" y="81271"/>
                  <a:pt x="112514" y="85725"/>
                </a:cubicBezTo>
                <a:cubicBezTo>
                  <a:pt x="112514" y="90179"/>
                  <a:pt x="108931" y="93762"/>
                  <a:pt x="104477" y="93762"/>
                </a:cubicBezTo>
                <a:lnTo>
                  <a:pt x="83046" y="93762"/>
                </a:lnTo>
                <a:lnTo>
                  <a:pt x="83046" y="115193"/>
                </a:lnTo>
                <a:cubicBezTo>
                  <a:pt x="83046" y="119647"/>
                  <a:pt x="79463" y="123230"/>
                  <a:pt x="75009" y="123230"/>
                </a:cubicBezTo>
                <a:cubicBezTo>
                  <a:pt x="70556" y="123230"/>
                  <a:pt x="66973" y="119647"/>
                  <a:pt x="66973" y="11519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8" name="Text 16"/>
          <p:cNvSpPr/>
          <p:nvPr/>
        </p:nvSpPr>
        <p:spPr>
          <a:xfrm>
            <a:off x="4838700" y="1485900"/>
            <a:ext cx="942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新增投影片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343400" y="1885950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1. 點擊左側「+」按鈕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343400" y="2152650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2. 或使用快捷鍵 Ctrl+M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343400" y="2419350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3. 新投影片會自動加入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343400" y="2790825"/>
            <a:ext cx="3505200" cy="342900"/>
          </a:xfrm>
          <a:custGeom>
            <a:avLst/>
            <a:gdLst/>
            <a:ahLst/>
            <a:cxnLst/>
            <a:rect l="l" t="t" r="r" b="b"/>
            <a:pathLst>
              <a:path w="3505200" h="342900">
                <a:moveTo>
                  <a:pt x="76199" y="0"/>
                </a:moveTo>
                <a:lnTo>
                  <a:pt x="3429001" y="0"/>
                </a:lnTo>
                <a:cubicBezTo>
                  <a:pt x="3471084" y="0"/>
                  <a:pt x="3505200" y="34116"/>
                  <a:pt x="3505200" y="76199"/>
                </a:cubicBezTo>
                <a:lnTo>
                  <a:pt x="3505200" y="266701"/>
                </a:lnTo>
                <a:cubicBezTo>
                  <a:pt x="3505200" y="308784"/>
                  <a:pt x="3471084" y="342900"/>
                  <a:pt x="34290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34A853">
              <a:alpha val="10196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4430316" y="2886075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16669" y="16669"/>
                </a:moveTo>
                <a:cubicBezTo>
                  <a:pt x="7475" y="16669"/>
                  <a:pt x="0" y="24144"/>
                  <a:pt x="0" y="33337"/>
                </a:cubicBezTo>
                <a:lnTo>
                  <a:pt x="0" y="100013"/>
                </a:lnTo>
                <a:cubicBezTo>
                  <a:pt x="0" y="109206"/>
                  <a:pt x="7475" y="116681"/>
                  <a:pt x="16669" y="116681"/>
                </a:cubicBezTo>
                <a:lnTo>
                  <a:pt x="133350" y="116681"/>
                </a:lnTo>
                <a:cubicBezTo>
                  <a:pt x="142544" y="116681"/>
                  <a:pt x="150019" y="109206"/>
                  <a:pt x="150019" y="100013"/>
                </a:cubicBezTo>
                <a:lnTo>
                  <a:pt x="150019" y="33337"/>
                </a:lnTo>
                <a:cubicBezTo>
                  <a:pt x="150019" y="24144"/>
                  <a:pt x="142544" y="16669"/>
                  <a:pt x="133350" y="16669"/>
                </a:cubicBezTo>
                <a:lnTo>
                  <a:pt x="16669" y="16669"/>
                </a:lnTo>
                <a:close/>
                <a:moveTo>
                  <a:pt x="20836" y="33337"/>
                </a:moveTo>
                <a:lnTo>
                  <a:pt x="29170" y="33337"/>
                </a:lnTo>
                <a:cubicBezTo>
                  <a:pt x="31462" y="33337"/>
                  <a:pt x="33337" y="35213"/>
                  <a:pt x="33337" y="37505"/>
                </a:cubicBezTo>
                <a:lnTo>
                  <a:pt x="33337" y="45839"/>
                </a:lnTo>
                <a:cubicBezTo>
                  <a:pt x="33337" y="48131"/>
                  <a:pt x="31462" y="50006"/>
                  <a:pt x="29170" y="50006"/>
                </a:cubicBezTo>
                <a:lnTo>
                  <a:pt x="20836" y="50006"/>
                </a:lnTo>
                <a:cubicBezTo>
                  <a:pt x="18544" y="50006"/>
                  <a:pt x="16669" y="48131"/>
                  <a:pt x="16669" y="45839"/>
                </a:cubicBezTo>
                <a:lnTo>
                  <a:pt x="16669" y="37505"/>
                </a:lnTo>
                <a:cubicBezTo>
                  <a:pt x="16669" y="35213"/>
                  <a:pt x="18544" y="33337"/>
                  <a:pt x="20836" y="33337"/>
                </a:cubicBezTo>
                <a:close/>
                <a:moveTo>
                  <a:pt x="16669" y="62508"/>
                </a:moveTo>
                <a:cubicBezTo>
                  <a:pt x="16669" y="60216"/>
                  <a:pt x="18544" y="58341"/>
                  <a:pt x="20836" y="58341"/>
                </a:cubicBezTo>
                <a:lnTo>
                  <a:pt x="29170" y="58341"/>
                </a:lnTo>
                <a:cubicBezTo>
                  <a:pt x="31462" y="58341"/>
                  <a:pt x="33337" y="60216"/>
                  <a:pt x="33337" y="62508"/>
                </a:cubicBezTo>
                <a:lnTo>
                  <a:pt x="33337" y="70842"/>
                </a:lnTo>
                <a:cubicBezTo>
                  <a:pt x="33337" y="73134"/>
                  <a:pt x="31462" y="75009"/>
                  <a:pt x="29170" y="75009"/>
                </a:cubicBezTo>
                <a:lnTo>
                  <a:pt x="20836" y="75009"/>
                </a:lnTo>
                <a:cubicBezTo>
                  <a:pt x="18544" y="75009"/>
                  <a:pt x="16669" y="73134"/>
                  <a:pt x="16669" y="70842"/>
                </a:cubicBezTo>
                <a:lnTo>
                  <a:pt x="16669" y="62508"/>
                </a:lnTo>
                <a:close/>
                <a:moveTo>
                  <a:pt x="45839" y="33337"/>
                </a:moveTo>
                <a:lnTo>
                  <a:pt x="54173" y="33337"/>
                </a:lnTo>
                <a:cubicBezTo>
                  <a:pt x="56465" y="33337"/>
                  <a:pt x="58341" y="35213"/>
                  <a:pt x="58341" y="37505"/>
                </a:cubicBezTo>
                <a:lnTo>
                  <a:pt x="58341" y="45839"/>
                </a:lnTo>
                <a:cubicBezTo>
                  <a:pt x="58341" y="48131"/>
                  <a:pt x="56465" y="50006"/>
                  <a:pt x="54173" y="50006"/>
                </a:cubicBezTo>
                <a:lnTo>
                  <a:pt x="45839" y="50006"/>
                </a:lnTo>
                <a:cubicBezTo>
                  <a:pt x="43547" y="50006"/>
                  <a:pt x="41672" y="48131"/>
                  <a:pt x="41672" y="45839"/>
                </a:cubicBezTo>
                <a:lnTo>
                  <a:pt x="41672" y="37505"/>
                </a:lnTo>
                <a:cubicBezTo>
                  <a:pt x="41672" y="35213"/>
                  <a:pt x="43547" y="33337"/>
                  <a:pt x="45839" y="33337"/>
                </a:cubicBezTo>
                <a:close/>
                <a:moveTo>
                  <a:pt x="41672" y="62508"/>
                </a:moveTo>
                <a:cubicBezTo>
                  <a:pt x="41672" y="60216"/>
                  <a:pt x="43547" y="58341"/>
                  <a:pt x="45839" y="58341"/>
                </a:cubicBezTo>
                <a:lnTo>
                  <a:pt x="54173" y="58341"/>
                </a:lnTo>
                <a:cubicBezTo>
                  <a:pt x="56465" y="58341"/>
                  <a:pt x="58341" y="60216"/>
                  <a:pt x="58341" y="62508"/>
                </a:cubicBezTo>
                <a:lnTo>
                  <a:pt x="58341" y="70842"/>
                </a:lnTo>
                <a:cubicBezTo>
                  <a:pt x="58341" y="73134"/>
                  <a:pt x="56465" y="75009"/>
                  <a:pt x="54173" y="75009"/>
                </a:cubicBezTo>
                <a:lnTo>
                  <a:pt x="45839" y="75009"/>
                </a:lnTo>
                <a:cubicBezTo>
                  <a:pt x="43547" y="75009"/>
                  <a:pt x="41672" y="73134"/>
                  <a:pt x="41672" y="70842"/>
                </a:cubicBezTo>
                <a:lnTo>
                  <a:pt x="41672" y="62508"/>
                </a:lnTo>
                <a:close/>
                <a:moveTo>
                  <a:pt x="45839" y="83344"/>
                </a:moveTo>
                <a:lnTo>
                  <a:pt x="104180" y="83344"/>
                </a:lnTo>
                <a:cubicBezTo>
                  <a:pt x="106472" y="83344"/>
                  <a:pt x="108347" y="85219"/>
                  <a:pt x="108347" y="87511"/>
                </a:cubicBezTo>
                <a:lnTo>
                  <a:pt x="108347" y="95845"/>
                </a:lnTo>
                <a:cubicBezTo>
                  <a:pt x="108347" y="98137"/>
                  <a:pt x="106472" y="100013"/>
                  <a:pt x="104180" y="100013"/>
                </a:cubicBezTo>
                <a:lnTo>
                  <a:pt x="45839" y="100013"/>
                </a:lnTo>
                <a:cubicBezTo>
                  <a:pt x="43547" y="100013"/>
                  <a:pt x="41672" y="98137"/>
                  <a:pt x="41672" y="95845"/>
                </a:cubicBezTo>
                <a:lnTo>
                  <a:pt x="41672" y="87511"/>
                </a:lnTo>
                <a:cubicBezTo>
                  <a:pt x="41672" y="85219"/>
                  <a:pt x="43547" y="83344"/>
                  <a:pt x="45839" y="83344"/>
                </a:cubicBezTo>
                <a:close/>
                <a:moveTo>
                  <a:pt x="66675" y="37505"/>
                </a:moveTo>
                <a:cubicBezTo>
                  <a:pt x="66675" y="35213"/>
                  <a:pt x="68550" y="33337"/>
                  <a:pt x="70842" y="33337"/>
                </a:cubicBezTo>
                <a:lnTo>
                  <a:pt x="79177" y="33337"/>
                </a:lnTo>
                <a:cubicBezTo>
                  <a:pt x="81469" y="33337"/>
                  <a:pt x="83344" y="35213"/>
                  <a:pt x="83344" y="37505"/>
                </a:cubicBezTo>
                <a:lnTo>
                  <a:pt x="83344" y="45839"/>
                </a:lnTo>
                <a:cubicBezTo>
                  <a:pt x="83344" y="48131"/>
                  <a:pt x="81469" y="50006"/>
                  <a:pt x="79177" y="50006"/>
                </a:cubicBezTo>
                <a:lnTo>
                  <a:pt x="70842" y="50006"/>
                </a:lnTo>
                <a:cubicBezTo>
                  <a:pt x="68550" y="50006"/>
                  <a:pt x="66675" y="48131"/>
                  <a:pt x="66675" y="45839"/>
                </a:cubicBezTo>
                <a:lnTo>
                  <a:pt x="66675" y="37505"/>
                </a:lnTo>
                <a:close/>
                <a:moveTo>
                  <a:pt x="70842" y="58341"/>
                </a:moveTo>
                <a:lnTo>
                  <a:pt x="79177" y="58341"/>
                </a:lnTo>
                <a:cubicBezTo>
                  <a:pt x="81469" y="58341"/>
                  <a:pt x="83344" y="60216"/>
                  <a:pt x="83344" y="62508"/>
                </a:cubicBezTo>
                <a:lnTo>
                  <a:pt x="83344" y="70842"/>
                </a:lnTo>
                <a:cubicBezTo>
                  <a:pt x="83344" y="73134"/>
                  <a:pt x="81469" y="75009"/>
                  <a:pt x="79177" y="75009"/>
                </a:cubicBezTo>
                <a:lnTo>
                  <a:pt x="70842" y="75009"/>
                </a:lnTo>
                <a:cubicBezTo>
                  <a:pt x="68550" y="75009"/>
                  <a:pt x="66675" y="73134"/>
                  <a:pt x="66675" y="70842"/>
                </a:cubicBezTo>
                <a:lnTo>
                  <a:pt x="66675" y="62508"/>
                </a:lnTo>
                <a:cubicBezTo>
                  <a:pt x="66675" y="60216"/>
                  <a:pt x="68550" y="58341"/>
                  <a:pt x="70842" y="58341"/>
                </a:cubicBezTo>
                <a:close/>
                <a:moveTo>
                  <a:pt x="91678" y="37505"/>
                </a:moveTo>
                <a:cubicBezTo>
                  <a:pt x="91678" y="35213"/>
                  <a:pt x="93553" y="33337"/>
                  <a:pt x="95845" y="33337"/>
                </a:cubicBezTo>
                <a:lnTo>
                  <a:pt x="104180" y="33337"/>
                </a:lnTo>
                <a:cubicBezTo>
                  <a:pt x="106472" y="33337"/>
                  <a:pt x="108347" y="35213"/>
                  <a:pt x="108347" y="37505"/>
                </a:cubicBezTo>
                <a:lnTo>
                  <a:pt x="108347" y="45839"/>
                </a:lnTo>
                <a:cubicBezTo>
                  <a:pt x="108347" y="48131"/>
                  <a:pt x="106472" y="50006"/>
                  <a:pt x="104180" y="50006"/>
                </a:cubicBezTo>
                <a:lnTo>
                  <a:pt x="95845" y="50006"/>
                </a:lnTo>
                <a:cubicBezTo>
                  <a:pt x="93553" y="50006"/>
                  <a:pt x="91678" y="48131"/>
                  <a:pt x="91678" y="45839"/>
                </a:cubicBezTo>
                <a:lnTo>
                  <a:pt x="91678" y="37505"/>
                </a:lnTo>
                <a:close/>
                <a:moveTo>
                  <a:pt x="95845" y="58341"/>
                </a:moveTo>
                <a:lnTo>
                  <a:pt x="104180" y="58341"/>
                </a:lnTo>
                <a:cubicBezTo>
                  <a:pt x="106472" y="58341"/>
                  <a:pt x="108347" y="60216"/>
                  <a:pt x="108347" y="62508"/>
                </a:cubicBezTo>
                <a:lnTo>
                  <a:pt x="108347" y="70842"/>
                </a:lnTo>
                <a:cubicBezTo>
                  <a:pt x="108347" y="73134"/>
                  <a:pt x="106472" y="75009"/>
                  <a:pt x="104180" y="75009"/>
                </a:cubicBezTo>
                <a:lnTo>
                  <a:pt x="95845" y="75009"/>
                </a:lnTo>
                <a:cubicBezTo>
                  <a:pt x="93553" y="75009"/>
                  <a:pt x="91678" y="73134"/>
                  <a:pt x="91678" y="70842"/>
                </a:cubicBezTo>
                <a:lnTo>
                  <a:pt x="91678" y="62508"/>
                </a:lnTo>
                <a:cubicBezTo>
                  <a:pt x="91678" y="60216"/>
                  <a:pt x="93553" y="58341"/>
                  <a:pt x="95845" y="58341"/>
                </a:cubicBezTo>
                <a:close/>
                <a:moveTo>
                  <a:pt x="116681" y="37505"/>
                </a:moveTo>
                <a:cubicBezTo>
                  <a:pt x="116681" y="35213"/>
                  <a:pt x="118556" y="33337"/>
                  <a:pt x="120848" y="33337"/>
                </a:cubicBezTo>
                <a:lnTo>
                  <a:pt x="129183" y="33337"/>
                </a:lnTo>
                <a:cubicBezTo>
                  <a:pt x="131475" y="33337"/>
                  <a:pt x="133350" y="35213"/>
                  <a:pt x="133350" y="37505"/>
                </a:cubicBezTo>
                <a:lnTo>
                  <a:pt x="133350" y="45839"/>
                </a:lnTo>
                <a:cubicBezTo>
                  <a:pt x="133350" y="48131"/>
                  <a:pt x="131475" y="50006"/>
                  <a:pt x="129183" y="50006"/>
                </a:cubicBezTo>
                <a:lnTo>
                  <a:pt x="120848" y="50006"/>
                </a:lnTo>
                <a:cubicBezTo>
                  <a:pt x="118556" y="50006"/>
                  <a:pt x="116681" y="48131"/>
                  <a:pt x="116681" y="45839"/>
                </a:cubicBezTo>
                <a:lnTo>
                  <a:pt x="116681" y="37505"/>
                </a:lnTo>
                <a:close/>
                <a:moveTo>
                  <a:pt x="120848" y="58341"/>
                </a:moveTo>
                <a:lnTo>
                  <a:pt x="129183" y="58341"/>
                </a:lnTo>
                <a:cubicBezTo>
                  <a:pt x="131475" y="58341"/>
                  <a:pt x="133350" y="60216"/>
                  <a:pt x="133350" y="62508"/>
                </a:cubicBezTo>
                <a:lnTo>
                  <a:pt x="133350" y="70842"/>
                </a:lnTo>
                <a:cubicBezTo>
                  <a:pt x="133350" y="73134"/>
                  <a:pt x="131475" y="75009"/>
                  <a:pt x="129183" y="75009"/>
                </a:cubicBezTo>
                <a:lnTo>
                  <a:pt x="120848" y="75009"/>
                </a:lnTo>
                <a:cubicBezTo>
                  <a:pt x="118556" y="75009"/>
                  <a:pt x="116681" y="73134"/>
                  <a:pt x="116681" y="70842"/>
                </a:cubicBezTo>
                <a:lnTo>
                  <a:pt x="116681" y="62508"/>
                </a:lnTo>
                <a:cubicBezTo>
                  <a:pt x="116681" y="60216"/>
                  <a:pt x="118556" y="58341"/>
                  <a:pt x="120848" y="58341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24" name="Text 22"/>
          <p:cNvSpPr/>
          <p:nvPr/>
        </p:nvSpPr>
        <p:spPr>
          <a:xfrm>
            <a:off x="4572000" y="2790825"/>
            <a:ext cx="3343275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4A85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Ctrl+M 快速新增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8077200" y="1314450"/>
            <a:ext cx="3733800" cy="1933575"/>
          </a:xfrm>
          <a:custGeom>
            <a:avLst/>
            <a:gdLst/>
            <a:ahLst/>
            <a:cxnLst/>
            <a:rect l="l" t="t" r="r" b="b"/>
            <a:pathLst>
              <a:path w="3733800" h="1933575">
                <a:moveTo>
                  <a:pt x="114294" y="0"/>
                </a:moveTo>
                <a:lnTo>
                  <a:pt x="3619506" y="0"/>
                </a:lnTo>
                <a:cubicBezTo>
                  <a:pt x="3682629" y="0"/>
                  <a:pt x="3733800" y="51171"/>
                  <a:pt x="3733800" y="114294"/>
                </a:cubicBezTo>
                <a:lnTo>
                  <a:pt x="3733800" y="1819281"/>
                </a:lnTo>
                <a:cubicBezTo>
                  <a:pt x="3733800" y="1882404"/>
                  <a:pt x="3682629" y="1933575"/>
                  <a:pt x="3619506" y="1933575"/>
                </a:cubicBezTo>
                <a:lnTo>
                  <a:pt x="114294" y="1933575"/>
                </a:lnTo>
                <a:cubicBezTo>
                  <a:pt x="51171" y="1933575"/>
                  <a:pt x="0" y="1882404"/>
                  <a:pt x="0" y="1819281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8191500" y="14287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27" name="Shape 25"/>
          <p:cNvSpPr/>
          <p:nvPr/>
        </p:nvSpPr>
        <p:spPr>
          <a:xfrm>
            <a:off x="8309372" y="153352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128588" y="32147"/>
                </a:moveTo>
                <a:lnTo>
                  <a:pt x="85725" y="32147"/>
                </a:lnTo>
                <a:lnTo>
                  <a:pt x="85725" y="75009"/>
                </a:lnTo>
                <a:lnTo>
                  <a:pt x="128588" y="75009"/>
                </a:lnTo>
                <a:lnTo>
                  <a:pt x="128588" y="32147"/>
                </a:lnTo>
                <a:close/>
                <a:moveTo>
                  <a:pt x="150019" y="75009"/>
                </a:moveTo>
                <a:lnTo>
                  <a:pt x="150019" y="139303"/>
                </a:lnTo>
                <a:cubicBezTo>
                  <a:pt x="150019" y="151124"/>
                  <a:pt x="140408" y="160734"/>
                  <a:pt x="128588" y="160734"/>
                </a:cubicBezTo>
                <a:lnTo>
                  <a:pt x="21431" y="160734"/>
                </a:lnTo>
                <a:cubicBezTo>
                  <a:pt x="9611" y="160734"/>
                  <a:pt x="0" y="151124"/>
                  <a:pt x="0" y="139303"/>
                </a:cubicBezTo>
                <a:lnTo>
                  <a:pt x="0" y="32147"/>
                </a:lnTo>
                <a:cubicBezTo>
                  <a:pt x="0" y="20326"/>
                  <a:pt x="9611" y="10716"/>
                  <a:pt x="21431" y="10716"/>
                </a:cubicBezTo>
                <a:lnTo>
                  <a:pt x="128588" y="10716"/>
                </a:lnTo>
                <a:cubicBezTo>
                  <a:pt x="140408" y="10716"/>
                  <a:pt x="150019" y="20326"/>
                  <a:pt x="150019" y="32147"/>
                </a:cubicBezTo>
                <a:lnTo>
                  <a:pt x="150019" y="75009"/>
                </a:lnTo>
                <a:close/>
                <a:moveTo>
                  <a:pt x="21431" y="96441"/>
                </a:moveTo>
                <a:lnTo>
                  <a:pt x="21431" y="139303"/>
                </a:lnTo>
                <a:lnTo>
                  <a:pt x="64294" y="139303"/>
                </a:lnTo>
                <a:lnTo>
                  <a:pt x="64294" y="96441"/>
                </a:lnTo>
                <a:lnTo>
                  <a:pt x="21431" y="96441"/>
                </a:lnTo>
                <a:close/>
                <a:moveTo>
                  <a:pt x="64294" y="75009"/>
                </a:moveTo>
                <a:lnTo>
                  <a:pt x="64294" y="32147"/>
                </a:lnTo>
                <a:lnTo>
                  <a:pt x="21431" y="32147"/>
                </a:lnTo>
                <a:lnTo>
                  <a:pt x="21431" y="75009"/>
                </a:lnTo>
                <a:lnTo>
                  <a:pt x="64294" y="75009"/>
                </a:lnTo>
                <a:close/>
                <a:moveTo>
                  <a:pt x="85725" y="96441"/>
                </a:moveTo>
                <a:lnTo>
                  <a:pt x="85725" y="139303"/>
                </a:lnTo>
                <a:lnTo>
                  <a:pt x="128588" y="139303"/>
                </a:lnTo>
                <a:lnTo>
                  <a:pt x="128588" y="96441"/>
                </a:lnTo>
                <a:lnTo>
                  <a:pt x="85725" y="9644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8" name="Text 26"/>
          <p:cNvSpPr/>
          <p:nvPr/>
        </p:nvSpPr>
        <p:spPr>
          <a:xfrm>
            <a:off x="8686800" y="1485900"/>
            <a:ext cx="111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選擇版面配置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191500" y="1885950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1. 點擊「版面配置」選單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8191500" y="2152650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2. 選擇標題、標題與內容等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8191500" y="2419350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3. 套用適合的版面格式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191500" y="2790825"/>
            <a:ext cx="3505200" cy="342900"/>
          </a:xfrm>
          <a:custGeom>
            <a:avLst/>
            <a:gdLst/>
            <a:ahLst/>
            <a:cxnLst/>
            <a:rect l="l" t="t" r="r" b="b"/>
            <a:pathLst>
              <a:path w="3505200" h="342900">
                <a:moveTo>
                  <a:pt x="76199" y="0"/>
                </a:moveTo>
                <a:lnTo>
                  <a:pt x="3429001" y="0"/>
                </a:lnTo>
                <a:cubicBezTo>
                  <a:pt x="3471084" y="0"/>
                  <a:pt x="3505200" y="34116"/>
                  <a:pt x="3505200" y="76199"/>
                </a:cubicBezTo>
                <a:lnTo>
                  <a:pt x="3505200" y="266701"/>
                </a:lnTo>
                <a:cubicBezTo>
                  <a:pt x="3505200" y="308784"/>
                  <a:pt x="3471084" y="342900"/>
                  <a:pt x="34290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BBC04">
              <a:alpha val="10196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8295084" y="288607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13243" y="18257"/>
                </a:moveTo>
                <a:cubicBezTo>
                  <a:pt x="116968" y="20966"/>
                  <a:pt x="117801" y="26175"/>
                  <a:pt x="115093" y="29900"/>
                </a:cubicBezTo>
                <a:lnTo>
                  <a:pt x="48418" y="121578"/>
                </a:lnTo>
                <a:cubicBezTo>
                  <a:pt x="46985" y="123557"/>
                  <a:pt x="44771" y="124781"/>
                  <a:pt x="42323" y="124990"/>
                </a:cubicBezTo>
                <a:cubicBezTo>
                  <a:pt x="39875" y="125198"/>
                  <a:pt x="37505" y="124286"/>
                  <a:pt x="35786" y="122567"/>
                </a:cubicBezTo>
                <a:lnTo>
                  <a:pt x="2448" y="89230"/>
                </a:lnTo>
                <a:cubicBezTo>
                  <a:pt x="-807" y="85974"/>
                  <a:pt x="-807" y="80687"/>
                  <a:pt x="2448" y="77432"/>
                </a:cubicBezTo>
                <a:cubicBezTo>
                  <a:pt x="5704" y="74176"/>
                  <a:pt x="10991" y="74176"/>
                  <a:pt x="14247" y="77432"/>
                </a:cubicBezTo>
                <a:lnTo>
                  <a:pt x="40682" y="103867"/>
                </a:lnTo>
                <a:lnTo>
                  <a:pt x="101627" y="20081"/>
                </a:lnTo>
                <a:cubicBezTo>
                  <a:pt x="104336" y="16356"/>
                  <a:pt x="109545" y="15523"/>
                  <a:pt x="113269" y="18231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34" name="Text 32"/>
          <p:cNvSpPr/>
          <p:nvPr/>
        </p:nvSpPr>
        <p:spPr>
          <a:xfrm>
            <a:off x="8420100" y="2790825"/>
            <a:ext cx="3343275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BBC0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根據內容選擇合適版面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381000" y="3362325"/>
            <a:ext cx="3733800" cy="1933575"/>
          </a:xfrm>
          <a:custGeom>
            <a:avLst/>
            <a:gdLst/>
            <a:ahLst/>
            <a:cxnLst/>
            <a:rect l="l" t="t" r="r" b="b"/>
            <a:pathLst>
              <a:path w="3733800" h="1933575">
                <a:moveTo>
                  <a:pt x="114294" y="0"/>
                </a:moveTo>
                <a:lnTo>
                  <a:pt x="3619506" y="0"/>
                </a:lnTo>
                <a:cubicBezTo>
                  <a:pt x="3682629" y="0"/>
                  <a:pt x="3733800" y="51171"/>
                  <a:pt x="3733800" y="114294"/>
                </a:cubicBezTo>
                <a:lnTo>
                  <a:pt x="3733800" y="1819281"/>
                </a:lnTo>
                <a:cubicBezTo>
                  <a:pt x="3733800" y="1882404"/>
                  <a:pt x="3682629" y="1933575"/>
                  <a:pt x="3619506" y="1933575"/>
                </a:cubicBezTo>
                <a:lnTo>
                  <a:pt x="114294" y="1933575"/>
                </a:lnTo>
                <a:cubicBezTo>
                  <a:pt x="51171" y="1933575"/>
                  <a:pt x="0" y="1882404"/>
                  <a:pt x="0" y="1819281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495300" y="34766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37" name="Shape 35"/>
          <p:cNvSpPr/>
          <p:nvPr/>
        </p:nvSpPr>
        <p:spPr>
          <a:xfrm>
            <a:off x="602456" y="35814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95470" y="16978"/>
                </a:moveTo>
                <a:cubicBezTo>
                  <a:pt x="93728" y="13160"/>
                  <a:pt x="89911" y="10716"/>
                  <a:pt x="85725" y="10716"/>
                </a:cubicBezTo>
                <a:cubicBezTo>
                  <a:pt x="81539" y="10716"/>
                  <a:pt x="77722" y="13160"/>
                  <a:pt x="75980" y="16978"/>
                </a:cubicBezTo>
                <a:lnTo>
                  <a:pt x="19924" y="139303"/>
                </a:lnTo>
                <a:lnTo>
                  <a:pt x="16073" y="139303"/>
                </a:lnTo>
                <a:cubicBezTo>
                  <a:pt x="10146" y="139303"/>
                  <a:pt x="5358" y="144092"/>
                  <a:pt x="5358" y="150019"/>
                </a:cubicBezTo>
                <a:cubicBezTo>
                  <a:pt x="5358" y="155946"/>
                  <a:pt x="10146" y="160734"/>
                  <a:pt x="16073" y="160734"/>
                </a:cubicBezTo>
                <a:lnTo>
                  <a:pt x="45541" y="160734"/>
                </a:lnTo>
                <a:cubicBezTo>
                  <a:pt x="51468" y="160734"/>
                  <a:pt x="56257" y="155946"/>
                  <a:pt x="56257" y="150019"/>
                </a:cubicBezTo>
                <a:cubicBezTo>
                  <a:pt x="56257" y="144092"/>
                  <a:pt x="51468" y="139303"/>
                  <a:pt x="45541" y="139303"/>
                </a:cubicBezTo>
                <a:lnTo>
                  <a:pt x="43499" y="139303"/>
                </a:lnTo>
                <a:lnTo>
                  <a:pt x="50866" y="123230"/>
                </a:lnTo>
                <a:lnTo>
                  <a:pt x="120618" y="123230"/>
                </a:lnTo>
                <a:lnTo>
                  <a:pt x="127985" y="139303"/>
                </a:lnTo>
                <a:lnTo>
                  <a:pt x="125942" y="139303"/>
                </a:lnTo>
                <a:cubicBezTo>
                  <a:pt x="120015" y="139303"/>
                  <a:pt x="115226" y="144092"/>
                  <a:pt x="115226" y="150019"/>
                </a:cubicBezTo>
                <a:cubicBezTo>
                  <a:pt x="115226" y="155946"/>
                  <a:pt x="120015" y="160734"/>
                  <a:pt x="125942" y="160734"/>
                </a:cubicBezTo>
                <a:lnTo>
                  <a:pt x="155410" y="160734"/>
                </a:lnTo>
                <a:cubicBezTo>
                  <a:pt x="161337" y="160734"/>
                  <a:pt x="166126" y="155946"/>
                  <a:pt x="166126" y="150019"/>
                </a:cubicBezTo>
                <a:cubicBezTo>
                  <a:pt x="166126" y="144092"/>
                  <a:pt x="161337" y="139303"/>
                  <a:pt x="155410" y="139303"/>
                </a:cubicBezTo>
                <a:lnTo>
                  <a:pt x="151559" y="139303"/>
                </a:lnTo>
                <a:lnTo>
                  <a:pt x="95503" y="16978"/>
                </a:lnTo>
                <a:close/>
                <a:moveTo>
                  <a:pt x="110773" y="101798"/>
                </a:moveTo>
                <a:lnTo>
                  <a:pt x="60677" y="101798"/>
                </a:lnTo>
                <a:lnTo>
                  <a:pt x="85725" y="47149"/>
                </a:lnTo>
                <a:lnTo>
                  <a:pt x="110773" y="10179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8" name="Text 36"/>
          <p:cNvSpPr/>
          <p:nvPr/>
        </p:nvSpPr>
        <p:spPr>
          <a:xfrm>
            <a:off x="990600" y="3533775"/>
            <a:ext cx="771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輸入文字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495300" y="3933825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1. 點擊文字方塊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95300" y="4200525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2. 直接輸入文字內容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495300" y="4467225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3. 選取文字可調整格式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495300" y="4838700"/>
            <a:ext cx="3505200" cy="342900"/>
          </a:xfrm>
          <a:custGeom>
            <a:avLst/>
            <a:gdLst/>
            <a:ahLst/>
            <a:cxnLst/>
            <a:rect l="l" t="t" r="r" b="b"/>
            <a:pathLst>
              <a:path w="3505200" h="342900">
                <a:moveTo>
                  <a:pt x="76199" y="0"/>
                </a:moveTo>
                <a:lnTo>
                  <a:pt x="3429001" y="0"/>
                </a:lnTo>
                <a:cubicBezTo>
                  <a:pt x="3471084" y="0"/>
                  <a:pt x="3505200" y="34116"/>
                  <a:pt x="3505200" y="76199"/>
                </a:cubicBezTo>
                <a:lnTo>
                  <a:pt x="3505200" y="266701"/>
                </a:lnTo>
                <a:cubicBezTo>
                  <a:pt x="3505200" y="308784"/>
                  <a:pt x="3471084" y="342900"/>
                  <a:pt x="34290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EA4335">
              <a:alpha val="10196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598884" y="493395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20133" y="651"/>
                </a:moveTo>
                <a:cubicBezTo>
                  <a:pt x="22242" y="-417"/>
                  <a:pt x="24795" y="-182"/>
                  <a:pt x="26670" y="1250"/>
                </a:cubicBezTo>
                <a:lnTo>
                  <a:pt x="110014" y="63732"/>
                </a:lnTo>
                <a:cubicBezTo>
                  <a:pt x="112175" y="65347"/>
                  <a:pt x="113035" y="68160"/>
                  <a:pt x="112202" y="70712"/>
                </a:cubicBezTo>
                <a:cubicBezTo>
                  <a:pt x="111368" y="73264"/>
                  <a:pt x="108972" y="74983"/>
                  <a:pt x="106263" y="74983"/>
                </a:cubicBezTo>
                <a:lnTo>
                  <a:pt x="66597" y="74983"/>
                </a:lnTo>
                <a:lnTo>
                  <a:pt x="89751" y="121265"/>
                </a:lnTo>
                <a:cubicBezTo>
                  <a:pt x="91808" y="125380"/>
                  <a:pt x="90141" y="130381"/>
                  <a:pt x="86026" y="132438"/>
                </a:cubicBezTo>
                <a:cubicBezTo>
                  <a:pt x="81911" y="134496"/>
                  <a:pt x="76911" y="132829"/>
                  <a:pt x="74853" y="128714"/>
                </a:cubicBezTo>
                <a:lnTo>
                  <a:pt x="51699" y="82432"/>
                </a:lnTo>
                <a:lnTo>
                  <a:pt x="27920" y="114155"/>
                </a:lnTo>
                <a:cubicBezTo>
                  <a:pt x="26305" y="116317"/>
                  <a:pt x="23493" y="117176"/>
                  <a:pt x="20940" y="116343"/>
                </a:cubicBezTo>
                <a:cubicBezTo>
                  <a:pt x="18388" y="115509"/>
                  <a:pt x="16669" y="113113"/>
                  <a:pt x="16669" y="110430"/>
                </a:cubicBezTo>
                <a:lnTo>
                  <a:pt x="16669" y="6251"/>
                </a:lnTo>
                <a:cubicBezTo>
                  <a:pt x="16669" y="3881"/>
                  <a:pt x="17997" y="1719"/>
                  <a:pt x="20133" y="651"/>
                </a:cubicBez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44" name="Text 42"/>
          <p:cNvSpPr/>
          <p:nvPr/>
        </p:nvSpPr>
        <p:spPr>
          <a:xfrm>
            <a:off x="723900" y="4838700"/>
            <a:ext cx="3343275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A433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點擊即可開始輸入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4229100" y="3362325"/>
            <a:ext cx="3733800" cy="1933575"/>
          </a:xfrm>
          <a:custGeom>
            <a:avLst/>
            <a:gdLst/>
            <a:ahLst/>
            <a:cxnLst/>
            <a:rect l="l" t="t" r="r" b="b"/>
            <a:pathLst>
              <a:path w="3733800" h="1933575">
                <a:moveTo>
                  <a:pt x="114294" y="0"/>
                </a:moveTo>
                <a:lnTo>
                  <a:pt x="3619506" y="0"/>
                </a:lnTo>
                <a:cubicBezTo>
                  <a:pt x="3682629" y="0"/>
                  <a:pt x="3733800" y="51171"/>
                  <a:pt x="3733800" y="114294"/>
                </a:cubicBezTo>
                <a:lnTo>
                  <a:pt x="3733800" y="1819281"/>
                </a:lnTo>
                <a:cubicBezTo>
                  <a:pt x="3733800" y="1882404"/>
                  <a:pt x="3682629" y="1933575"/>
                  <a:pt x="3619506" y="1933575"/>
                </a:cubicBezTo>
                <a:lnTo>
                  <a:pt x="114294" y="1933575"/>
                </a:lnTo>
                <a:cubicBezTo>
                  <a:pt x="51171" y="1933575"/>
                  <a:pt x="0" y="1882404"/>
                  <a:pt x="0" y="1819281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6" name="Shape 44"/>
          <p:cNvSpPr/>
          <p:nvPr/>
        </p:nvSpPr>
        <p:spPr>
          <a:xfrm>
            <a:off x="4343400" y="34766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73AB7"/>
          </a:solidFill>
          <a:ln/>
        </p:spPr>
      </p:sp>
      <p:sp>
        <p:nvSpPr>
          <p:cNvPr id="47" name="Shape 45"/>
          <p:cNvSpPr/>
          <p:nvPr/>
        </p:nvSpPr>
        <p:spPr>
          <a:xfrm>
            <a:off x="4461272" y="3581400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21431" y="10716"/>
                </a:moveTo>
                <a:cubicBezTo>
                  <a:pt x="9611" y="10716"/>
                  <a:pt x="0" y="20326"/>
                  <a:pt x="0" y="32147"/>
                </a:cubicBezTo>
                <a:lnTo>
                  <a:pt x="0" y="139303"/>
                </a:lnTo>
                <a:cubicBezTo>
                  <a:pt x="0" y="151124"/>
                  <a:pt x="9611" y="160734"/>
                  <a:pt x="21431" y="160734"/>
                </a:cubicBezTo>
                <a:lnTo>
                  <a:pt x="128588" y="160734"/>
                </a:lnTo>
                <a:cubicBezTo>
                  <a:pt x="140408" y="160734"/>
                  <a:pt x="150019" y="151124"/>
                  <a:pt x="150019" y="139303"/>
                </a:cubicBezTo>
                <a:lnTo>
                  <a:pt x="150019" y="32147"/>
                </a:lnTo>
                <a:cubicBezTo>
                  <a:pt x="150019" y="20326"/>
                  <a:pt x="140408" y="10716"/>
                  <a:pt x="128588" y="10716"/>
                </a:cubicBezTo>
                <a:lnTo>
                  <a:pt x="21431" y="10716"/>
                </a:lnTo>
                <a:close/>
                <a:moveTo>
                  <a:pt x="42863" y="37505"/>
                </a:moveTo>
                <a:cubicBezTo>
                  <a:pt x="51734" y="37505"/>
                  <a:pt x="58936" y="44707"/>
                  <a:pt x="58936" y="53578"/>
                </a:cubicBezTo>
                <a:cubicBezTo>
                  <a:pt x="58936" y="62449"/>
                  <a:pt x="51734" y="69652"/>
                  <a:pt x="42863" y="69652"/>
                </a:cubicBezTo>
                <a:cubicBezTo>
                  <a:pt x="33991" y="69652"/>
                  <a:pt x="26789" y="62449"/>
                  <a:pt x="26789" y="53578"/>
                </a:cubicBezTo>
                <a:cubicBezTo>
                  <a:pt x="26789" y="44707"/>
                  <a:pt x="33991" y="37505"/>
                  <a:pt x="42863" y="37505"/>
                </a:cubicBezTo>
                <a:close/>
                <a:moveTo>
                  <a:pt x="91083" y="75009"/>
                </a:moveTo>
                <a:cubicBezTo>
                  <a:pt x="93896" y="75009"/>
                  <a:pt x="96474" y="76483"/>
                  <a:pt x="97948" y="78860"/>
                </a:cubicBezTo>
                <a:lnTo>
                  <a:pt x="127415" y="127081"/>
                </a:lnTo>
                <a:cubicBezTo>
                  <a:pt x="128922" y="129559"/>
                  <a:pt x="128989" y="132673"/>
                  <a:pt x="127583" y="135218"/>
                </a:cubicBezTo>
                <a:cubicBezTo>
                  <a:pt x="126176" y="137763"/>
                  <a:pt x="123464" y="139303"/>
                  <a:pt x="120551" y="139303"/>
                </a:cubicBezTo>
                <a:lnTo>
                  <a:pt x="29468" y="139303"/>
                </a:lnTo>
                <a:cubicBezTo>
                  <a:pt x="26488" y="139303"/>
                  <a:pt x="23708" y="137629"/>
                  <a:pt x="22335" y="134983"/>
                </a:cubicBezTo>
                <a:cubicBezTo>
                  <a:pt x="20962" y="132338"/>
                  <a:pt x="21163" y="129123"/>
                  <a:pt x="22871" y="126679"/>
                </a:cubicBezTo>
                <a:lnTo>
                  <a:pt x="41624" y="99890"/>
                </a:lnTo>
                <a:cubicBezTo>
                  <a:pt x="43130" y="97747"/>
                  <a:pt x="45575" y="96474"/>
                  <a:pt x="48220" y="96474"/>
                </a:cubicBezTo>
                <a:cubicBezTo>
                  <a:pt x="50866" y="96474"/>
                  <a:pt x="53310" y="97747"/>
                  <a:pt x="54817" y="99890"/>
                </a:cubicBezTo>
                <a:lnTo>
                  <a:pt x="63658" y="112548"/>
                </a:lnTo>
                <a:lnTo>
                  <a:pt x="84218" y="78894"/>
                </a:lnTo>
                <a:cubicBezTo>
                  <a:pt x="85692" y="76516"/>
                  <a:pt x="88270" y="75043"/>
                  <a:pt x="91083" y="7504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8" name="Text 46"/>
          <p:cNvSpPr/>
          <p:nvPr/>
        </p:nvSpPr>
        <p:spPr>
          <a:xfrm>
            <a:off x="4838700" y="3533775"/>
            <a:ext cx="771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插入圖片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4343400" y="3933825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1. 點擊「插入」→「圖片」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4343400" y="4200525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2. 選擇上傳或搜尋圖片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4343400" y="4467225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3. 調整圖片大小和位置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4343400" y="4838700"/>
            <a:ext cx="3505200" cy="342900"/>
          </a:xfrm>
          <a:custGeom>
            <a:avLst/>
            <a:gdLst/>
            <a:ahLst/>
            <a:cxnLst/>
            <a:rect l="l" t="t" r="r" b="b"/>
            <a:pathLst>
              <a:path w="3505200" h="342900">
                <a:moveTo>
                  <a:pt x="76199" y="0"/>
                </a:moveTo>
                <a:lnTo>
                  <a:pt x="3429001" y="0"/>
                </a:lnTo>
                <a:cubicBezTo>
                  <a:pt x="3471084" y="0"/>
                  <a:pt x="3505200" y="34116"/>
                  <a:pt x="3505200" y="76199"/>
                </a:cubicBezTo>
                <a:lnTo>
                  <a:pt x="3505200" y="266701"/>
                </a:lnTo>
                <a:cubicBezTo>
                  <a:pt x="3505200" y="308784"/>
                  <a:pt x="3471084" y="342900"/>
                  <a:pt x="34290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673AB7">
              <a:alpha val="10196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4438650" y="493395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08347" y="54173"/>
                </a:moveTo>
                <a:cubicBezTo>
                  <a:pt x="108347" y="66128"/>
                  <a:pt x="104466" y="77171"/>
                  <a:pt x="97929" y="86131"/>
                </a:cubicBezTo>
                <a:lnTo>
                  <a:pt x="130902" y="119129"/>
                </a:lnTo>
                <a:cubicBezTo>
                  <a:pt x="134157" y="122385"/>
                  <a:pt x="134157" y="127672"/>
                  <a:pt x="130902" y="130928"/>
                </a:cubicBezTo>
                <a:cubicBezTo>
                  <a:pt x="127646" y="134183"/>
                  <a:pt x="122359" y="134183"/>
                  <a:pt x="119103" y="130928"/>
                </a:cubicBezTo>
                <a:lnTo>
                  <a:pt x="86131" y="97929"/>
                </a:lnTo>
                <a:cubicBezTo>
                  <a:pt x="77171" y="104466"/>
                  <a:pt x="66128" y="108347"/>
                  <a:pt x="54173" y="108347"/>
                </a:cubicBezTo>
                <a:cubicBezTo>
                  <a:pt x="24248" y="108347"/>
                  <a:pt x="0" y="84099"/>
                  <a:pt x="0" y="54173"/>
                </a:cubicBezTo>
                <a:cubicBezTo>
                  <a:pt x="0" y="24248"/>
                  <a:pt x="24248" y="0"/>
                  <a:pt x="54173" y="0"/>
                </a:cubicBezTo>
                <a:cubicBezTo>
                  <a:pt x="84099" y="0"/>
                  <a:pt x="108347" y="24248"/>
                  <a:pt x="108347" y="54173"/>
                </a:cubicBezTo>
                <a:close/>
                <a:moveTo>
                  <a:pt x="54173" y="91678"/>
                </a:moveTo>
                <a:cubicBezTo>
                  <a:pt x="74873" y="91678"/>
                  <a:pt x="91678" y="74873"/>
                  <a:pt x="91678" y="54173"/>
                </a:cubicBezTo>
                <a:cubicBezTo>
                  <a:pt x="91678" y="33474"/>
                  <a:pt x="74873" y="16669"/>
                  <a:pt x="54173" y="16669"/>
                </a:cubicBezTo>
                <a:cubicBezTo>
                  <a:pt x="33474" y="16669"/>
                  <a:pt x="16669" y="33474"/>
                  <a:pt x="16669" y="54173"/>
                </a:cubicBezTo>
                <a:cubicBezTo>
                  <a:pt x="16669" y="74873"/>
                  <a:pt x="33474" y="91678"/>
                  <a:pt x="54173" y="91678"/>
                </a:cubicBezTo>
                <a:close/>
              </a:path>
            </a:pathLst>
          </a:custGeom>
          <a:solidFill>
            <a:srgbClr val="673AB7"/>
          </a:solidFill>
          <a:ln/>
        </p:spPr>
      </p:sp>
      <p:sp>
        <p:nvSpPr>
          <p:cNvPr id="54" name="Text 52"/>
          <p:cNvSpPr/>
          <p:nvPr/>
        </p:nvSpPr>
        <p:spPr>
          <a:xfrm>
            <a:off x="4572000" y="4838700"/>
            <a:ext cx="3343275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73AB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可直接搜尋網路圖片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8077200" y="3362325"/>
            <a:ext cx="3733800" cy="1933575"/>
          </a:xfrm>
          <a:custGeom>
            <a:avLst/>
            <a:gdLst/>
            <a:ahLst/>
            <a:cxnLst/>
            <a:rect l="l" t="t" r="r" b="b"/>
            <a:pathLst>
              <a:path w="3733800" h="1933575">
                <a:moveTo>
                  <a:pt x="114294" y="0"/>
                </a:moveTo>
                <a:lnTo>
                  <a:pt x="3619506" y="0"/>
                </a:lnTo>
                <a:cubicBezTo>
                  <a:pt x="3682629" y="0"/>
                  <a:pt x="3733800" y="51171"/>
                  <a:pt x="3733800" y="114294"/>
                </a:cubicBezTo>
                <a:lnTo>
                  <a:pt x="3733800" y="1819281"/>
                </a:lnTo>
                <a:cubicBezTo>
                  <a:pt x="3733800" y="1882404"/>
                  <a:pt x="3682629" y="1933575"/>
                  <a:pt x="3619506" y="1933575"/>
                </a:cubicBezTo>
                <a:lnTo>
                  <a:pt x="114294" y="1933575"/>
                </a:lnTo>
                <a:cubicBezTo>
                  <a:pt x="51171" y="1933575"/>
                  <a:pt x="0" y="1882404"/>
                  <a:pt x="0" y="1819281"/>
                </a:cubicBezTo>
                <a:lnTo>
                  <a:pt x="0" y="114294"/>
                </a:lnTo>
                <a:cubicBezTo>
                  <a:pt x="0" y="51213"/>
                  <a:pt x="51213" y="0"/>
                  <a:pt x="11429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6" name="Shape 54"/>
          <p:cNvSpPr/>
          <p:nvPr/>
        </p:nvSpPr>
        <p:spPr>
          <a:xfrm>
            <a:off x="8191500" y="347662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57" name="Shape 55"/>
          <p:cNvSpPr/>
          <p:nvPr/>
        </p:nvSpPr>
        <p:spPr>
          <a:xfrm>
            <a:off x="8298656" y="35814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28588" y="64294"/>
                </a:moveTo>
                <a:cubicBezTo>
                  <a:pt x="146335" y="64294"/>
                  <a:pt x="160734" y="49895"/>
                  <a:pt x="160734" y="32147"/>
                </a:cubicBezTo>
                <a:cubicBezTo>
                  <a:pt x="160734" y="14399"/>
                  <a:pt x="146335" y="0"/>
                  <a:pt x="128588" y="0"/>
                </a:cubicBezTo>
                <a:cubicBezTo>
                  <a:pt x="110840" y="0"/>
                  <a:pt x="96441" y="14399"/>
                  <a:pt x="96441" y="32147"/>
                </a:cubicBezTo>
                <a:cubicBezTo>
                  <a:pt x="96441" y="33955"/>
                  <a:pt x="96608" y="35763"/>
                  <a:pt x="96876" y="37505"/>
                </a:cubicBezTo>
                <a:lnTo>
                  <a:pt x="53444" y="61648"/>
                </a:lnTo>
                <a:cubicBezTo>
                  <a:pt x="47785" y="56625"/>
                  <a:pt x="40318" y="53578"/>
                  <a:pt x="32147" y="53578"/>
                </a:cubicBezTo>
                <a:cubicBezTo>
                  <a:pt x="14399" y="53578"/>
                  <a:pt x="0" y="67977"/>
                  <a:pt x="0" y="85725"/>
                </a:cubicBezTo>
                <a:cubicBezTo>
                  <a:pt x="0" y="103473"/>
                  <a:pt x="14399" y="117872"/>
                  <a:pt x="32147" y="117872"/>
                </a:cubicBezTo>
                <a:cubicBezTo>
                  <a:pt x="40318" y="117872"/>
                  <a:pt x="47752" y="114825"/>
                  <a:pt x="53444" y="109802"/>
                </a:cubicBezTo>
                <a:lnTo>
                  <a:pt x="96876" y="133945"/>
                </a:lnTo>
                <a:cubicBezTo>
                  <a:pt x="96575" y="135687"/>
                  <a:pt x="96441" y="137461"/>
                  <a:pt x="96441" y="139303"/>
                </a:cubicBezTo>
                <a:cubicBezTo>
                  <a:pt x="96441" y="157051"/>
                  <a:pt x="110840" y="171450"/>
                  <a:pt x="128588" y="171450"/>
                </a:cubicBezTo>
                <a:cubicBezTo>
                  <a:pt x="146335" y="171450"/>
                  <a:pt x="160734" y="157051"/>
                  <a:pt x="160734" y="139303"/>
                </a:cubicBezTo>
                <a:cubicBezTo>
                  <a:pt x="160734" y="121555"/>
                  <a:pt x="146335" y="107156"/>
                  <a:pt x="128588" y="107156"/>
                </a:cubicBezTo>
                <a:cubicBezTo>
                  <a:pt x="120417" y="107156"/>
                  <a:pt x="112983" y="110204"/>
                  <a:pt x="107290" y="115226"/>
                </a:cubicBezTo>
                <a:lnTo>
                  <a:pt x="63858" y="91083"/>
                </a:lnTo>
                <a:cubicBezTo>
                  <a:pt x="64160" y="89342"/>
                  <a:pt x="64294" y="87567"/>
                  <a:pt x="64294" y="85725"/>
                </a:cubicBezTo>
                <a:cubicBezTo>
                  <a:pt x="64294" y="83883"/>
                  <a:pt x="64126" y="82108"/>
                  <a:pt x="63858" y="80367"/>
                </a:cubicBezTo>
                <a:lnTo>
                  <a:pt x="107290" y="56224"/>
                </a:lnTo>
                <a:cubicBezTo>
                  <a:pt x="112949" y="61246"/>
                  <a:pt x="120417" y="64294"/>
                  <a:pt x="128588" y="64294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8" name="Text 56"/>
          <p:cNvSpPr/>
          <p:nvPr/>
        </p:nvSpPr>
        <p:spPr>
          <a:xfrm>
            <a:off x="8686800" y="3533775"/>
            <a:ext cx="942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儲存與分享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8191500" y="3933825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1. 檔案會自動儲存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8191500" y="4200525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2. 點擊「分享」設定權限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8191500" y="4467225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3. 邀請他人協作或檢視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8191500" y="4838700"/>
            <a:ext cx="3505200" cy="342900"/>
          </a:xfrm>
          <a:custGeom>
            <a:avLst/>
            <a:gdLst/>
            <a:ahLst/>
            <a:cxnLst/>
            <a:rect l="l" t="t" r="r" b="b"/>
            <a:pathLst>
              <a:path w="3505200" h="342900">
                <a:moveTo>
                  <a:pt x="76199" y="0"/>
                </a:moveTo>
                <a:lnTo>
                  <a:pt x="3429001" y="0"/>
                </a:lnTo>
                <a:cubicBezTo>
                  <a:pt x="3471084" y="0"/>
                  <a:pt x="3505200" y="34116"/>
                  <a:pt x="3505200" y="76199"/>
                </a:cubicBezTo>
                <a:lnTo>
                  <a:pt x="3505200" y="266701"/>
                </a:lnTo>
                <a:cubicBezTo>
                  <a:pt x="3505200" y="308784"/>
                  <a:pt x="3471084" y="342900"/>
                  <a:pt x="3429001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4285F4">
              <a:alpha val="10196"/>
            </a:srgbClr>
          </a:solidFill>
          <a:ln/>
        </p:spPr>
      </p:sp>
      <p:sp>
        <p:nvSpPr>
          <p:cNvPr id="63" name="Shape 61"/>
          <p:cNvSpPr/>
          <p:nvPr/>
        </p:nvSpPr>
        <p:spPr>
          <a:xfrm>
            <a:off x="8278416" y="4933950"/>
            <a:ext cx="150019" cy="133350"/>
          </a:xfrm>
          <a:custGeom>
            <a:avLst/>
            <a:gdLst/>
            <a:ahLst/>
            <a:cxnLst/>
            <a:rect l="l" t="t" r="r" b="b"/>
            <a:pathLst>
              <a:path w="150019" h="133350">
                <a:moveTo>
                  <a:pt x="0" y="87511"/>
                </a:moveTo>
                <a:cubicBezTo>
                  <a:pt x="0" y="108217"/>
                  <a:pt x="16799" y="125016"/>
                  <a:pt x="37505" y="125016"/>
                </a:cubicBezTo>
                <a:lnTo>
                  <a:pt x="116681" y="125016"/>
                </a:lnTo>
                <a:cubicBezTo>
                  <a:pt x="135095" y="125016"/>
                  <a:pt x="150019" y="110092"/>
                  <a:pt x="150019" y="91678"/>
                </a:cubicBezTo>
                <a:cubicBezTo>
                  <a:pt x="150019" y="78239"/>
                  <a:pt x="142075" y="66649"/>
                  <a:pt x="130615" y="61388"/>
                </a:cubicBezTo>
                <a:cubicBezTo>
                  <a:pt x="132360" y="57976"/>
                  <a:pt x="133350" y="54095"/>
                  <a:pt x="133350" y="50006"/>
                </a:cubicBezTo>
                <a:cubicBezTo>
                  <a:pt x="133350" y="36202"/>
                  <a:pt x="122151" y="25003"/>
                  <a:pt x="108347" y="25003"/>
                </a:cubicBezTo>
                <a:cubicBezTo>
                  <a:pt x="103737" y="25003"/>
                  <a:pt x="99440" y="26253"/>
                  <a:pt x="95741" y="28415"/>
                </a:cubicBezTo>
                <a:cubicBezTo>
                  <a:pt x="89464" y="16486"/>
                  <a:pt x="76937" y="8334"/>
                  <a:pt x="62508" y="8334"/>
                </a:cubicBezTo>
                <a:cubicBezTo>
                  <a:pt x="41802" y="8334"/>
                  <a:pt x="25003" y="25133"/>
                  <a:pt x="25003" y="45839"/>
                </a:cubicBezTo>
                <a:cubicBezTo>
                  <a:pt x="25003" y="47923"/>
                  <a:pt x="25185" y="49980"/>
                  <a:pt x="25498" y="51960"/>
                </a:cubicBezTo>
                <a:cubicBezTo>
                  <a:pt x="10678" y="56960"/>
                  <a:pt x="0" y="70998"/>
                  <a:pt x="0" y="87511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64" name="Text 62"/>
          <p:cNvSpPr/>
          <p:nvPr/>
        </p:nvSpPr>
        <p:spPr>
          <a:xfrm>
            <a:off x="8420100" y="4838700"/>
            <a:ext cx="3343275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自動儲存到雲端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390525" y="5381625"/>
            <a:ext cx="11410950" cy="1085850"/>
          </a:xfrm>
          <a:custGeom>
            <a:avLst/>
            <a:gdLst/>
            <a:ahLst/>
            <a:cxnLst/>
            <a:rect l="l" t="t" r="r" b="b"/>
            <a:pathLst>
              <a:path w="11410950" h="1085850">
                <a:moveTo>
                  <a:pt x="114297" y="0"/>
                </a:moveTo>
                <a:lnTo>
                  <a:pt x="11296653" y="0"/>
                </a:lnTo>
                <a:cubicBezTo>
                  <a:pt x="11359778" y="0"/>
                  <a:pt x="11410950" y="51172"/>
                  <a:pt x="11410950" y="114297"/>
                </a:cubicBezTo>
                <a:lnTo>
                  <a:pt x="11410950" y="971553"/>
                </a:lnTo>
                <a:cubicBezTo>
                  <a:pt x="11410950" y="1034678"/>
                  <a:pt x="11359778" y="1085850"/>
                  <a:pt x="11296653" y="1085850"/>
                </a:cubicBezTo>
                <a:lnTo>
                  <a:pt x="114297" y="1085850"/>
                </a:lnTo>
                <a:cubicBezTo>
                  <a:pt x="51172" y="1085850"/>
                  <a:pt x="0" y="1034678"/>
                  <a:pt x="0" y="97155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gradFill flip="none" rotWithShape="1">
            <a:gsLst>
              <a:gs pos="0">
                <a:srgbClr val="4285F4">
                  <a:alpha val="10000"/>
                </a:srgbClr>
              </a:gs>
              <a:gs pos="100000">
                <a:srgbClr val="34A853">
                  <a:alpha val="10000"/>
                </a:srgbClr>
              </a:gs>
            </a:gsLst>
            <a:lin ang="0" scaled="1"/>
          </a:gradFill>
          <a:ln w="25400">
            <a:solidFill>
              <a:srgbClr val="4285F4">
                <a:alpha val="20000"/>
              </a:srgbClr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588169" y="5505450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163469" y="214313"/>
                </a:moveTo>
                <a:cubicBezTo>
                  <a:pt x="167543" y="201867"/>
                  <a:pt x="175692" y="190593"/>
                  <a:pt x="184900" y="180882"/>
                </a:cubicBezTo>
                <a:cubicBezTo>
                  <a:pt x="203150" y="161683"/>
                  <a:pt x="214312" y="135731"/>
                  <a:pt x="214312" y="107156"/>
                </a:cubicBezTo>
                <a:cubicBezTo>
                  <a:pt x="214312" y="47997"/>
                  <a:pt x="166315" y="0"/>
                  <a:pt x="107156" y="0"/>
                </a:cubicBezTo>
                <a:cubicBezTo>
                  <a:pt x="47997" y="0"/>
                  <a:pt x="0" y="47997"/>
                  <a:pt x="0" y="107156"/>
                </a:cubicBezTo>
                <a:cubicBezTo>
                  <a:pt x="0" y="135731"/>
                  <a:pt x="11162" y="161683"/>
                  <a:pt x="29412" y="180882"/>
                </a:cubicBezTo>
                <a:cubicBezTo>
                  <a:pt x="38621" y="190593"/>
                  <a:pt x="46825" y="201867"/>
                  <a:pt x="50843" y="214313"/>
                </a:cubicBezTo>
                <a:lnTo>
                  <a:pt x="163413" y="214313"/>
                </a:lnTo>
                <a:close/>
                <a:moveTo>
                  <a:pt x="160734" y="241102"/>
                </a:moveTo>
                <a:lnTo>
                  <a:pt x="53578" y="241102"/>
                </a:lnTo>
                <a:lnTo>
                  <a:pt x="53578" y="250031"/>
                </a:lnTo>
                <a:cubicBezTo>
                  <a:pt x="53578" y="274700"/>
                  <a:pt x="73558" y="294680"/>
                  <a:pt x="98227" y="294680"/>
                </a:cubicBezTo>
                <a:lnTo>
                  <a:pt x="116086" y="294680"/>
                </a:lnTo>
                <a:cubicBezTo>
                  <a:pt x="140754" y="294680"/>
                  <a:pt x="160734" y="274700"/>
                  <a:pt x="160734" y="250031"/>
                </a:cubicBezTo>
                <a:lnTo>
                  <a:pt x="160734" y="241102"/>
                </a:lnTo>
                <a:close/>
                <a:moveTo>
                  <a:pt x="102691" y="62508"/>
                </a:moveTo>
                <a:cubicBezTo>
                  <a:pt x="80479" y="62508"/>
                  <a:pt x="62508" y="80479"/>
                  <a:pt x="62508" y="102691"/>
                </a:cubicBezTo>
                <a:cubicBezTo>
                  <a:pt x="62508" y="110114"/>
                  <a:pt x="56536" y="116086"/>
                  <a:pt x="49113" y="116086"/>
                </a:cubicBezTo>
                <a:cubicBezTo>
                  <a:pt x="41690" y="116086"/>
                  <a:pt x="35719" y="110114"/>
                  <a:pt x="35719" y="102691"/>
                </a:cubicBezTo>
                <a:cubicBezTo>
                  <a:pt x="35719" y="65689"/>
                  <a:pt x="65689" y="35719"/>
                  <a:pt x="102691" y="35719"/>
                </a:cubicBezTo>
                <a:cubicBezTo>
                  <a:pt x="110114" y="35719"/>
                  <a:pt x="116086" y="41690"/>
                  <a:pt x="116086" y="49113"/>
                </a:cubicBezTo>
                <a:cubicBezTo>
                  <a:pt x="116086" y="56536"/>
                  <a:pt x="110114" y="62508"/>
                  <a:pt x="102691" y="62508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67" name="Text 65"/>
          <p:cNvSpPr/>
          <p:nvPr/>
        </p:nvSpPr>
        <p:spPr>
          <a:xfrm>
            <a:off x="1023938" y="5505450"/>
            <a:ext cx="10744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操作提示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1023938" y="5848350"/>
            <a:ext cx="107346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這些基本操作與PowerPoint非常相似，你已經有PowerPoint基礎，學習Google Slides會很容易上手！主要差別在於Google Slides會自動儲存，而且多了協作功能。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9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85F4"/>
              </a:gs>
              <a:gs pos="100000">
                <a:srgbClr val="34A853"/>
              </a:gs>
            </a:gsLst>
            <a:lin ang="2700000" scaled="1"/>
          </a:gradFill>
          <a:ln/>
        </p:spPr>
      </p:sp>
      <p:pic>
        <p:nvPicPr>
          <p:cNvPr id="3" name="Image 0" descr="https://kimi-web-img.moonshot.cn/img/www.habook.com/6fb3aecb89ce8a2fc11195b2c794ae0e1b9c991e.jpg"/>
          <p:cNvPicPr>
            <a:picLocks noChangeAspect="1"/>
          </p:cNvPicPr>
          <p:nvPr/>
        </p:nvPicPr>
        <p:blipFill>
          <a:blip r:embed="rId3">
            <a:alphaModFix amt="20000"/>
          </a:blip>
          <a:srcRect t="14919" b="14919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85F4">
                  <a:alpha val="90000"/>
                </a:srgbClr>
              </a:gs>
              <a:gs pos="100000">
                <a:srgbClr val="34A853">
                  <a:alpha val="90000"/>
                </a:srgbClr>
              </a:gs>
            </a:gsLst>
            <a:lin ang="2700000" scaled="1"/>
          </a:gradFill>
          <a:ln/>
        </p:spPr>
      </p:sp>
      <p:sp>
        <p:nvSpPr>
          <p:cNvPr id="5" name="Shape 2"/>
          <p:cNvSpPr/>
          <p:nvPr/>
        </p:nvSpPr>
        <p:spPr>
          <a:xfrm>
            <a:off x="5774531" y="504825"/>
            <a:ext cx="642938" cy="571500"/>
          </a:xfrm>
          <a:custGeom>
            <a:avLst/>
            <a:gdLst/>
            <a:ahLst/>
            <a:cxnLst/>
            <a:rect l="l" t="t" r="r" b="b"/>
            <a:pathLst>
              <a:path w="642938" h="571500">
                <a:moveTo>
                  <a:pt x="53578" y="218554"/>
                </a:moveTo>
                <a:lnTo>
                  <a:pt x="287089" y="314660"/>
                </a:lnTo>
                <a:cubicBezTo>
                  <a:pt x="298028" y="319125"/>
                  <a:pt x="309637" y="321469"/>
                  <a:pt x="321469" y="321469"/>
                </a:cubicBezTo>
                <a:cubicBezTo>
                  <a:pt x="333301" y="321469"/>
                  <a:pt x="344909" y="319125"/>
                  <a:pt x="355848" y="314660"/>
                </a:cubicBezTo>
                <a:lnTo>
                  <a:pt x="626418" y="203262"/>
                </a:lnTo>
                <a:cubicBezTo>
                  <a:pt x="636463" y="199132"/>
                  <a:pt x="642938" y="189421"/>
                  <a:pt x="642938" y="178594"/>
                </a:cubicBezTo>
                <a:cubicBezTo>
                  <a:pt x="642938" y="167767"/>
                  <a:pt x="636463" y="158055"/>
                  <a:pt x="626418" y="153925"/>
                </a:cubicBezTo>
                <a:lnTo>
                  <a:pt x="355848" y="42528"/>
                </a:lnTo>
                <a:cubicBezTo>
                  <a:pt x="344909" y="38063"/>
                  <a:pt x="333301" y="35719"/>
                  <a:pt x="321469" y="35719"/>
                </a:cubicBezTo>
                <a:cubicBezTo>
                  <a:pt x="309637" y="35719"/>
                  <a:pt x="298028" y="38063"/>
                  <a:pt x="287089" y="42528"/>
                </a:cubicBezTo>
                <a:lnTo>
                  <a:pt x="16520" y="153925"/>
                </a:lnTo>
                <a:cubicBezTo>
                  <a:pt x="6474" y="158055"/>
                  <a:pt x="0" y="167767"/>
                  <a:pt x="0" y="178594"/>
                </a:cubicBezTo>
                <a:lnTo>
                  <a:pt x="0" y="508992"/>
                </a:lnTo>
                <a:cubicBezTo>
                  <a:pt x="0" y="523838"/>
                  <a:pt x="11943" y="535781"/>
                  <a:pt x="26789" y="535781"/>
                </a:cubicBezTo>
                <a:cubicBezTo>
                  <a:pt x="41635" y="535781"/>
                  <a:pt x="53578" y="523838"/>
                  <a:pt x="53578" y="508992"/>
                </a:cubicBezTo>
                <a:lnTo>
                  <a:pt x="53578" y="218554"/>
                </a:lnTo>
                <a:close/>
                <a:moveTo>
                  <a:pt x="107156" y="298586"/>
                </a:moveTo>
                <a:lnTo>
                  <a:pt x="107156" y="428625"/>
                </a:lnTo>
                <a:cubicBezTo>
                  <a:pt x="107156" y="487784"/>
                  <a:pt x="203150" y="535781"/>
                  <a:pt x="321469" y="535781"/>
                </a:cubicBezTo>
                <a:cubicBezTo>
                  <a:pt x="439787" y="535781"/>
                  <a:pt x="535781" y="487784"/>
                  <a:pt x="535781" y="428625"/>
                </a:cubicBezTo>
                <a:lnTo>
                  <a:pt x="535781" y="298475"/>
                </a:lnTo>
                <a:lnTo>
                  <a:pt x="376275" y="364220"/>
                </a:lnTo>
                <a:cubicBezTo>
                  <a:pt x="358862" y="371363"/>
                  <a:pt x="340333" y="375047"/>
                  <a:pt x="321469" y="375047"/>
                </a:cubicBezTo>
                <a:cubicBezTo>
                  <a:pt x="302605" y="375047"/>
                  <a:pt x="284076" y="371363"/>
                  <a:pt x="266663" y="364220"/>
                </a:cubicBezTo>
                <a:lnTo>
                  <a:pt x="107156" y="298475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6" name="Text 3"/>
          <p:cNvSpPr/>
          <p:nvPr/>
        </p:nvSpPr>
        <p:spPr>
          <a:xfrm>
            <a:off x="266700" y="1228725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課程總結與延伸學習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486400" y="1838325"/>
            <a:ext cx="1219200" cy="57150"/>
          </a:xfrm>
          <a:custGeom>
            <a:avLst/>
            <a:gdLst/>
            <a:ahLst/>
            <a:cxnLst/>
            <a:rect l="l" t="t" r="r" b="b"/>
            <a:pathLst>
              <a:path w="1219200" h="57150">
                <a:moveTo>
                  <a:pt x="0" y="0"/>
                </a:moveTo>
                <a:lnTo>
                  <a:pt x="1219200" y="0"/>
                </a:lnTo>
                <a:lnTo>
                  <a:pt x="12192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8" name="Shape 5"/>
          <p:cNvSpPr/>
          <p:nvPr/>
        </p:nvSpPr>
        <p:spPr>
          <a:xfrm>
            <a:off x="381000" y="2124075"/>
            <a:ext cx="5638800" cy="1714500"/>
          </a:xfrm>
          <a:custGeom>
            <a:avLst/>
            <a:gdLst/>
            <a:ahLst/>
            <a:cxnLst/>
            <a:rect l="l" t="t" r="r" b="b"/>
            <a:pathLst>
              <a:path w="5638800" h="1714500">
                <a:moveTo>
                  <a:pt x="152402" y="0"/>
                </a:moveTo>
                <a:lnTo>
                  <a:pt x="5486398" y="0"/>
                </a:lnTo>
                <a:cubicBezTo>
                  <a:pt x="5570567" y="0"/>
                  <a:pt x="5638800" y="68233"/>
                  <a:pt x="5638800" y="152402"/>
                </a:cubicBezTo>
                <a:lnTo>
                  <a:pt x="5638800" y="1562098"/>
                </a:lnTo>
                <a:cubicBezTo>
                  <a:pt x="5638800" y="1646267"/>
                  <a:pt x="5570567" y="1714500"/>
                  <a:pt x="5486398" y="1714500"/>
                </a:cubicBezTo>
                <a:lnTo>
                  <a:pt x="152402" y="1714500"/>
                </a:lnTo>
                <a:cubicBezTo>
                  <a:pt x="68233" y="1714500"/>
                  <a:pt x="0" y="1646267"/>
                  <a:pt x="0" y="1562098"/>
                </a:cubicBezTo>
                <a:lnTo>
                  <a:pt x="0" y="152402"/>
                </a:lnTo>
                <a:cubicBezTo>
                  <a:pt x="0" y="68289"/>
                  <a:pt x="68289" y="0"/>
                  <a:pt x="15240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561975" y="22955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51983" y="94967"/>
                </a:moveTo>
                <a:lnTo>
                  <a:pt x="116265" y="152117"/>
                </a:lnTo>
                <a:cubicBezTo>
                  <a:pt x="114389" y="155109"/>
                  <a:pt x="111175" y="156984"/>
                  <a:pt x="107647" y="157163"/>
                </a:cubicBezTo>
                <a:cubicBezTo>
                  <a:pt x="104120" y="157341"/>
                  <a:pt x="100727" y="155734"/>
                  <a:pt x="98628" y="152876"/>
                </a:cubicBezTo>
                <a:lnTo>
                  <a:pt x="77197" y="124301"/>
                </a:lnTo>
                <a:cubicBezTo>
                  <a:pt x="73625" y="119569"/>
                  <a:pt x="74608" y="112871"/>
                  <a:pt x="79340" y="109299"/>
                </a:cubicBezTo>
                <a:cubicBezTo>
                  <a:pt x="84073" y="105727"/>
                  <a:pt x="90770" y="106710"/>
                  <a:pt x="94342" y="111443"/>
                </a:cubicBezTo>
                <a:lnTo>
                  <a:pt x="106397" y="127516"/>
                </a:lnTo>
                <a:lnTo>
                  <a:pt x="133811" y="83627"/>
                </a:lnTo>
                <a:cubicBezTo>
                  <a:pt x="136937" y="78626"/>
                  <a:pt x="143545" y="77063"/>
                  <a:pt x="148590" y="80233"/>
                </a:cubicBezTo>
                <a:cubicBezTo>
                  <a:pt x="153635" y="83403"/>
                  <a:pt x="155153" y="89967"/>
                  <a:pt x="151983" y="95012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10" name="Text 7"/>
          <p:cNvSpPr/>
          <p:nvPr/>
        </p:nvSpPr>
        <p:spPr>
          <a:xfrm>
            <a:off x="819150" y="2276475"/>
            <a:ext cx="5143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今日學習重點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561975" y="269557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12" name="Text 9"/>
          <p:cNvSpPr/>
          <p:nvPr/>
        </p:nvSpPr>
        <p:spPr>
          <a:xfrm>
            <a:off x="800100" y="2657475"/>
            <a:ext cx="2162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認識Google Workspace全家桶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561975" y="296227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14" name="Text 11"/>
          <p:cNvSpPr/>
          <p:nvPr/>
        </p:nvSpPr>
        <p:spPr>
          <a:xfrm>
            <a:off x="800100" y="2924175"/>
            <a:ext cx="1495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學會申請Google帳號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561975" y="322897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16" name="Text 13"/>
          <p:cNvSpPr/>
          <p:nvPr/>
        </p:nvSpPr>
        <p:spPr>
          <a:xfrm>
            <a:off x="800100" y="3190875"/>
            <a:ext cx="2105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了解Google Slides特色與介面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561975" y="349567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18" name="Text 15"/>
          <p:cNvSpPr/>
          <p:nvPr/>
        </p:nvSpPr>
        <p:spPr>
          <a:xfrm>
            <a:off x="800100" y="3457575"/>
            <a:ext cx="1752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掌握基本操作與協作功能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6172200" y="2124075"/>
            <a:ext cx="5638800" cy="1714500"/>
          </a:xfrm>
          <a:custGeom>
            <a:avLst/>
            <a:gdLst/>
            <a:ahLst/>
            <a:cxnLst/>
            <a:rect l="l" t="t" r="r" b="b"/>
            <a:pathLst>
              <a:path w="5638800" h="1714500">
                <a:moveTo>
                  <a:pt x="152402" y="0"/>
                </a:moveTo>
                <a:lnTo>
                  <a:pt x="5486398" y="0"/>
                </a:lnTo>
                <a:cubicBezTo>
                  <a:pt x="5570567" y="0"/>
                  <a:pt x="5638800" y="68233"/>
                  <a:pt x="5638800" y="152402"/>
                </a:cubicBezTo>
                <a:lnTo>
                  <a:pt x="5638800" y="1562098"/>
                </a:lnTo>
                <a:cubicBezTo>
                  <a:pt x="5638800" y="1646267"/>
                  <a:pt x="5570567" y="1714500"/>
                  <a:pt x="5486398" y="1714500"/>
                </a:cubicBezTo>
                <a:lnTo>
                  <a:pt x="152402" y="1714500"/>
                </a:lnTo>
                <a:cubicBezTo>
                  <a:pt x="68233" y="1714500"/>
                  <a:pt x="0" y="1646267"/>
                  <a:pt x="0" y="1562098"/>
                </a:cubicBezTo>
                <a:lnTo>
                  <a:pt x="0" y="152402"/>
                </a:lnTo>
                <a:cubicBezTo>
                  <a:pt x="0" y="68289"/>
                  <a:pt x="68289" y="0"/>
                  <a:pt x="15240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0" name="Shape 17"/>
          <p:cNvSpPr/>
          <p:nvPr/>
        </p:nvSpPr>
        <p:spPr>
          <a:xfrm>
            <a:off x="6338888" y="2295525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38187" y="-8439"/>
                </a:moveTo>
                <a:cubicBezTo>
                  <a:pt x="136356" y="-12010"/>
                  <a:pt x="132651" y="-14287"/>
                  <a:pt x="128632" y="-14287"/>
                </a:cubicBezTo>
                <a:cubicBezTo>
                  <a:pt x="124614" y="-14287"/>
                  <a:pt x="120908" y="-12010"/>
                  <a:pt x="119077" y="-8439"/>
                </a:cubicBezTo>
                <a:lnTo>
                  <a:pt x="86216" y="55944"/>
                </a:lnTo>
                <a:lnTo>
                  <a:pt x="14823" y="67285"/>
                </a:lnTo>
                <a:cubicBezTo>
                  <a:pt x="10850" y="67910"/>
                  <a:pt x="7546" y="70723"/>
                  <a:pt x="6295" y="74563"/>
                </a:cubicBezTo>
                <a:cubicBezTo>
                  <a:pt x="5045" y="78403"/>
                  <a:pt x="6072" y="82600"/>
                  <a:pt x="8885" y="85457"/>
                </a:cubicBezTo>
                <a:lnTo>
                  <a:pt x="59963" y="136580"/>
                </a:lnTo>
                <a:lnTo>
                  <a:pt x="48711" y="207972"/>
                </a:lnTo>
                <a:cubicBezTo>
                  <a:pt x="48086" y="211946"/>
                  <a:pt x="49738" y="215964"/>
                  <a:pt x="52998" y="218331"/>
                </a:cubicBezTo>
                <a:cubicBezTo>
                  <a:pt x="56257" y="220697"/>
                  <a:pt x="60543" y="221054"/>
                  <a:pt x="64160" y="219224"/>
                </a:cubicBezTo>
                <a:lnTo>
                  <a:pt x="128632" y="186452"/>
                </a:lnTo>
                <a:lnTo>
                  <a:pt x="193060" y="219224"/>
                </a:lnTo>
                <a:cubicBezTo>
                  <a:pt x="196632" y="221054"/>
                  <a:pt x="200963" y="220697"/>
                  <a:pt x="204222" y="218331"/>
                </a:cubicBezTo>
                <a:cubicBezTo>
                  <a:pt x="207481" y="215964"/>
                  <a:pt x="209133" y="211991"/>
                  <a:pt x="208508" y="207972"/>
                </a:cubicBezTo>
                <a:lnTo>
                  <a:pt x="197212" y="136580"/>
                </a:lnTo>
                <a:lnTo>
                  <a:pt x="248290" y="85457"/>
                </a:lnTo>
                <a:cubicBezTo>
                  <a:pt x="251147" y="82600"/>
                  <a:pt x="252130" y="78403"/>
                  <a:pt x="250880" y="74563"/>
                </a:cubicBezTo>
                <a:cubicBezTo>
                  <a:pt x="249629" y="70723"/>
                  <a:pt x="246370" y="67910"/>
                  <a:pt x="242352" y="67285"/>
                </a:cubicBezTo>
                <a:lnTo>
                  <a:pt x="171004" y="55944"/>
                </a:lnTo>
                <a:lnTo>
                  <a:pt x="138187" y="-8439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21" name="Text 18"/>
          <p:cNvSpPr/>
          <p:nvPr/>
        </p:nvSpPr>
        <p:spPr>
          <a:xfrm>
            <a:off x="6610350" y="2276475"/>
            <a:ext cx="5143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Slides優勢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6353175" y="269557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23" name="Text 20"/>
          <p:cNvSpPr/>
          <p:nvPr/>
        </p:nvSpPr>
        <p:spPr>
          <a:xfrm>
            <a:off x="6591300" y="2657475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免費使用，無需購買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6353175" y="296227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25" name="Text 22"/>
          <p:cNvSpPr/>
          <p:nvPr/>
        </p:nvSpPr>
        <p:spPr>
          <a:xfrm>
            <a:off x="6591300" y="2924175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自動儲存，不怕遺失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6353175" y="322897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27" name="Text 24"/>
          <p:cNvSpPr/>
          <p:nvPr/>
        </p:nvSpPr>
        <p:spPr>
          <a:xfrm>
            <a:off x="6591300" y="3190875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即時協作，團隊合作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6353175" y="349567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29" name="Text 26"/>
          <p:cNvSpPr/>
          <p:nvPr/>
        </p:nvSpPr>
        <p:spPr>
          <a:xfrm>
            <a:off x="6591300" y="3457575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跨裝置存取，隨時隨地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381000" y="3990975"/>
            <a:ext cx="11430000" cy="1257300"/>
          </a:xfrm>
          <a:custGeom>
            <a:avLst/>
            <a:gdLst/>
            <a:ahLst/>
            <a:cxnLst/>
            <a:rect l="l" t="t" r="r" b="b"/>
            <a:pathLst>
              <a:path w="11430000" h="1257300">
                <a:moveTo>
                  <a:pt x="152397" y="0"/>
                </a:moveTo>
                <a:lnTo>
                  <a:pt x="11277603" y="0"/>
                </a:lnTo>
                <a:cubicBezTo>
                  <a:pt x="11361769" y="0"/>
                  <a:pt x="11430000" y="68231"/>
                  <a:pt x="11430000" y="152397"/>
                </a:cubicBezTo>
                <a:lnTo>
                  <a:pt x="11430000" y="1104903"/>
                </a:lnTo>
                <a:cubicBezTo>
                  <a:pt x="11430000" y="1189069"/>
                  <a:pt x="11361769" y="1257300"/>
                  <a:pt x="11277603" y="1257300"/>
                </a:cubicBezTo>
                <a:lnTo>
                  <a:pt x="152397" y="1257300"/>
                </a:lnTo>
                <a:cubicBezTo>
                  <a:pt x="68231" y="1257300"/>
                  <a:pt x="0" y="1189069"/>
                  <a:pt x="0" y="1104903"/>
                </a:cubicBezTo>
                <a:lnTo>
                  <a:pt x="0" y="152397"/>
                </a:lnTo>
                <a:cubicBezTo>
                  <a:pt x="0" y="68287"/>
                  <a:pt x="68287" y="0"/>
                  <a:pt x="152397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1" name="Shape 28"/>
          <p:cNvSpPr/>
          <p:nvPr/>
        </p:nvSpPr>
        <p:spPr>
          <a:xfrm>
            <a:off x="561975" y="41624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7150" y="142875"/>
                </a:moveTo>
                <a:lnTo>
                  <a:pt x="10939" y="142875"/>
                </a:lnTo>
                <a:cubicBezTo>
                  <a:pt x="-179" y="142875"/>
                  <a:pt x="-7010" y="130775"/>
                  <a:pt x="-1295" y="121221"/>
                </a:cubicBezTo>
                <a:lnTo>
                  <a:pt x="22324" y="81841"/>
                </a:lnTo>
                <a:cubicBezTo>
                  <a:pt x="26209" y="75367"/>
                  <a:pt x="33174" y="71438"/>
                  <a:pt x="40719" y="71438"/>
                </a:cubicBezTo>
                <a:lnTo>
                  <a:pt x="83135" y="71438"/>
                </a:lnTo>
                <a:cubicBezTo>
                  <a:pt x="117113" y="13886"/>
                  <a:pt x="167789" y="10984"/>
                  <a:pt x="201677" y="15939"/>
                </a:cubicBezTo>
                <a:cubicBezTo>
                  <a:pt x="207392" y="16788"/>
                  <a:pt x="211857" y="21253"/>
                  <a:pt x="212661" y="26923"/>
                </a:cubicBezTo>
                <a:cubicBezTo>
                  <a:pt x="217616" y="60811"/>
                  <a:pt x="214714" y="111487"/>
                  <a:pt x="157163" y="145465"/>
                </a:cubicBezTo>
                <a:lnTo>
                  <a:pt x="157163" y="187881"/>
                </a:lnTo>
                <a:cubicBezTo>
                  <a:pt x="157163" y="195426"/>
                  <a:pt x="153233" y="202391"/>
                  <a:pt x="146759" y="206276"/>
                </a:cubicBezTo>
                <a:lnTo>
                  <a:pt x="107379" y="229895"/>
                </a:lnTo>
                <a:cubicBezTo>
                  <a:pt x="97869" y="235610"/>
                  <a:pt x="85725" y="228734"/>
                  <a:pt x="85725" y="217661"/>
                </a:cubicBezTo>
                <a:lnTo>
                  <a:pt x="85725" y="171450"/>
                </a:lnTo>
                <a:cubicBezTo>
                  <a:pt x="85725" y="155689"/>
                  <a:pt x="72911" y="142875"/>
                  <a:pt x="57150" y="142875"/>
                </a:cubicBezTo>
                <a:lnTo>
                  <a:pt x="57105" y="142875"/>
                </a:lnTo>
                <a:close/>
                <a:moveTo>
                  <a:pt x="178594" y="71438"/>
                </a:moveTo>
                <a:cubicBezTo>
                  <a:pt x="178594" y="59609"/>
                  <a:pt x="168991" y="50006"/>
                  <a:pt x="157163" y="50006"/>
                </a:cubicBezTo>
                <a:cubicBezTo>
                  <a:pt x="145334" y="50006"/>
                  <a:pt x="135731" y="59609"/>
                  <a:pt x="135731" y="71438"/>
                </a:cubicBezTo>
                <a:cubicBezTo>
                  <a:pt x="135731" y="83266"/>
                  <a:pt x="145334" y="92869"/>
                  <a:pt x="157163" y="92869"/>
                </a:cubicBezTo>
                <a:cubicBezTo>
                  <a:pt x="168991" y="92869"/>
                  <a:pt x="178594" y="83266"/>
                  <a:pt x="178594" y="71438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32" name="Text 29"/>
          <p:cNvSpPr/>
          <p:nvPr/>
        </p:nvSpPr>
        <p:spPr>
          <a:xfrm>
            <a:off x="819150" y="4143375"/>
            <a:ext cx="10934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延伸學習建議</a:t>
            </a:r>
            <a:endParaRPr lang="en-US" sz="1600" dirty="0"/>
          </a:p>
        </p:txBody>
      </p:sp>
      <p:sp>
        <p:nvSpPr>
          <p:cNvPr id="33" name="Shape 30"/>
          <p:cNvSpPr/>
          <p:nvPr/>
        </p:nvSpPr>
        <p:spPr>
          <a:xfrm>
            <a:off x="552450" y="45624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9602" y="82927"/>
                </a:moveTo>
                <a:cubicBezTo>
                  <a:pt x="153323" y="79206"/>
                  <a:pt x="153323" y="73164"/>
                  <a:pt x="149602" y="69443"/>
                </a:cubicBezTo>
                <a:lnTo>
                  <a:pt x="101977" y="21818"/>
                </a:lnTo>
                <a:cubicBezTo>
                  <a:pt x="98256" y="18098"/>
                  <a:pt x="92214" y="18098"/>
                  <a:pt x="88493" y="21818"/>
                </a:cubicBezTo>
                <a:cubicBezTo>
                  <a:pt x="84773" y="25539"/>
                  <a:pt x="84773" y="31581"/>
                  <a:pt x="88493" y="35302"/>
                </a:cubicBezTo>
                <a:lnTo>
                  <a:pt x="119866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119866" y="85725"/>
                </a:lnTo>
                <a:lnTo>
                  <a:pt x="88493" y="117098"/>
                </a:lnTo>
                <a:cubicBezTo>
                  <a:pt x="84772" y="120819"/>
                  <a:pt x="84772" y="126861"/>
                  <a:pt x="88493" y="130582"/>
                </a:cubicBezTo>
                <a:cubicBezTo>
                  <a:pt x="92214" y="134303"/>
                  <a:pt x="98256" y="134303"/>
                  <a:pt x="101977" y="130582"/>
                </a:cubicBezTo>
                <a:lnTo>
                  <a:pt x="149602" y="82957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34" name="Text 31"/>
          <p:cNvSpPr/>
          <p:nvPr/>
        </p:nvSpPr>
        <p:spPr>
          <a:xfrm>
            <a:off x="800100" y="4524375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探索更多範本和主題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6172200" y="45624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9602" y="82927"/>
                </a:moveTo>
                <a:cubicBezTo>
                  <a:pt x="153323" y="79206"/>
                  <a:pt x="153323" y="73164"/>
                  <a:pt x="149602" y="69443"/>
                </a:cubicBezTo>
                <a:lnTo>
                  <a:pt x="101977" y="21818"/>
                </a:lnTo>
                <a:cubicBezTo>
                  <a:pt x="98256" y="18098"/>
                  <a:pt x="92214" y="18098"/>
                  <a:pt x="88493" y="21818"/>
                </a:cubicBezTo>
                <a:cubicBezTo>
                  <a:pt x="84773" y="25539"/>
                  <a:pt x="84773" y="31581"/>
                  <a:pt x="88493" y="35302"/>
                </a:cubicBezTo>
                <a:lnTo>
                  <a:pt x="119866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119866" y="85725"/>
                </a:lnTo>
                <a:lnTo>
                  <a:pt x="88493" y="117098"/>
                </a:lnTo>
                <a:cubicBezTo>
                  <a:pt x="84772" y="120819"/>
                  <a:pt x="84772" y="126861"/>
                  <a:pt x="88493" y="130582"/>
                </a:cubicBezTo>
                <a:cubicBezTo>
                  <a:pt x="92214" y="134303"/>
                  <a:pt x="98256" y="134303"/>
                  <a:pt x="101977" y="130582"/>
                </a:cubicBezTo>
                <a:lnTo>
                  <a:pt x="149602" y="82957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36" name="Text 33"/>
          <p:cNvSpPr/>
          <p:nvPr/>
        </p:nvSpPr>
        <p:spPr>
          <a:xfrm>
            <a:off x="6419850" y="4524375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學習動畫與切換效果</a:t>
            </a:r>
            <a:endParaRPr lang="en-US" sz="1600" dirty="0"/>
          </a:p>
        </p:txBody>
      </p:sp>
      <p:sp>
        <p:nvSpPr>
          <p:cNvPr id="37" name="Shape 34"/>
          <p:cNvSpPr/>
          <p:nvPr/>
        </p:nvSpPr>
        <p:spPr>
          <a:xfrm>
            <a:off x="552450" y="4905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9602" y="82927"/>
                </a:moveTo>
                <a:cubicBezTo>
                  <a:pt x="153323" y="79206"/>
                  <a:pt x="153323" y="73164"/>
                  <a:pt x="149602" y="69443"/>
                </a:cubicBezTo>
                <a:lnTo>
                  <a:pt x="101977" y="21818"/>
                </a:lnTo>
                <a:cubicBezTo>
                  <a:pt x="98256" y="18098"/>
                  <a:pt x="92214" y="18098"/>
                  <a:pt x="88493" y="21818"/>
                </a:cubicBezTo>
                <a:cubicBezTo>
                  <a:pt x="84773" y="25539"/>
                  <a:pt x="84773" y="31581"/>
                  <a:pt x="88493" y="35302"/>
                </a:cubicBezTo>
                <a:lnTo>
                  <a:pt x="119866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119866" y="85725"/>
                </a:lnTo>
                <a:lnTo>
                  <a:pt x="88493" y="117098"/>
                </a:lnTo>
                <a:cubicBezTo>
                  <a:pt x="84772" y="120819"/>
                  <a:pt x="84772" y="126861"/>
                  <a:pt x="88493" y="130582"/>
                </a:cubicBezTo>
                <a:cubicBezTo>
                  <a:pt x="92214" y="134303"/>
                  <a:pt x="98256" y="134303"/>
                  <a:pt x="101977" y="130582"/>
                </a:cubicBezTo>
                <a:lnTo>
                  <a:pt x="149602" y="82957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38" name="Text 35"/>
          <p:cNvSpPr/>
          <p:nvPr/>
        </p:nvSpPr>
        <p:spPr>
          <a:xfrm>
            <a:off x="800100" y="4867275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嘗試插入影片與圖表</a:t>
            </a:r>
            <a:endParaRPr lang="en-US" sz="1600" dirty="0"/>
          </a:p>
        </p:txBody>
      </p:sp>
      <p:sp>
        <p:nvSpPr>
          <p:cNvPr id="39" name="Shape 36"/>
          <p:cNvSpPr/>
          <p:nvPr/>
        </p:nvSpPr>
        <p:spPr>
          <a:xfrm>
            <a:off x="6172200" y="490537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9602" y="82927"/>
                </a:moveTo>
                <a:cubicBezTo>
                  <a:pt x="153323" y="79206"/>
                  <a:pt x="153323" y="73164"/>
                  <a:pt x="149602" y="69443"/>
                </a:cubicBezTo>
                <a:lnTo>
                  <a:pt x="101977" y="21818"/>
                </a:lnTo>
                <a:cubicBezTo>
                  <a:pt x="98256" y="18098"/>
                  <a:pt x="92214" y="18098"/>
                  <a:pt x="88493" y="21818"/>
                </a:cubicBezTo>
                <a:cubicBezTo>
                  <a:pt x="84773" y="25539"/>
                  <a:pt x="84773" y="31581"/>
                  <a:pt x="88493" y="35302"/>
                </a:cubicBezTo>
                <a:lnTo>
                  <a:pt x="119866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119866" y="85725"/>
                </a:lnTo>
                <a:lnTo>
                  <a:pt x="88493" y="117098"/>
                </a:lnTo>
                <a:cubicBezTo>
                  <a:pt x="84772" y="120819"/>
                  <a:pt x="84772" y="126861"/>
                  <a:pt x="88493" y="130582"/>
                </a:cubicBezTo>
                <a:cubicBezTo>
                  <a:pt x="92214" y="134303"/>
                  <a:pt x="98256" y="134303"/>
                  <a:pt x="101977" y="130582"/>
                </a:cubicBezTo>
                <a:lnTo>
                  <a:pt x="149602" y="82957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40" name="Text 37"/>
          <p:cNvSpPr/>
          <p:nvPr/>
        </p:nvSpPr>
        <p:spPr>
          <a:xfrm>
            <a:off x="6419850" y="4867275"/>
            <a:ext cx="1800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使用Google表單收集回饋</a:t>
            </a:r>
            <a:endParaRPr lang="en-US" sz="1600" dirty="0"/>
          </a:p>
        </p:txBody>
      </p:sp>
      <p:sp>
        <p:nvSpPr>
          <p:cNvPr id="41" name="Shape 38"/>
          <p:cNvSpPr/>
          <p:nvPr/>
        </p:nvSpPr>
        <p:spPr>
          <a:xfrm>
            <a:off x="4762500" y="5400675"/>
            <a:ext cx="2667000" cy="952500"/>
          </a:xfrm>
          <a:custGeom>
            <a:avLst/>
            <a:gdLst/>
            <a:ahLst/>
            <a:cxnLst/>
            <a:rect l="l" t="t" r="r" b="b"/>
            <a:pathLst>
              <a:path w="2667000" h="952500">
                <a:moveTo>
                  <a:pt x="152400" y="0"/>
                </a:moveTo>
                <a:lnTo>
                  <a:pt x="2514600" y="0"/>
                </a:lnTo>
                <a:cubicBezTo>
                  <a:pt x="2598712" y="0"/>
                  <a:pt x="2667000" y="68288"/>
                  <a:pt x="2667000" y="152400"/>
                </a:cubicBezTo>
                <a:lnTo>
                  <a:pt x="2667000" y="800100"/>
                </a:lnTo>
                <a:cubicBezTo>
                  <a:pt x="2667000" y="884212"/>
                  <a:pt x="2598712" y="952500"/>
                  <a:pt x="2514600" y="952500"/>
                </a:cubicBezTo>
                <a:lnTo>
                  <a:pt x="152400" y="952500"/>
                </a:lnTo>
                <a:cubicBezTo>
                  <a:pt x="68288" y="952500"/>
                  <a:pt x="0" y="884212"/>
                  <a:pt x="0" y="8001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/>
        </p:spPr>
      </p:sp>
      <p:sp>
        <p:nvSpPr>
          <p:cNvPr id="42" name="Text 39"/>
          <p:cNvSpPr/>
          <p:nvPr/>
        </p:nvSpPr>
        <p:spPr>
          <a:xfrm>
            <a:off x="5010150" y="5553075"/>
            <a:ext cx="2171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下課後可繼續練習</a:t>
            </a:r>
            <a:endParaRPr lang="en-US" sz="1600" dirty="0"/>
          </a:p>
        </p:txBody>
      </p:sp>
      <p:sp>
        <p:nvSpPr>
          <p:cNvPr id="43" name="Text 40"/>
          <p:cNvSpPr/>
          <p:nvPr/>
        </p:nvSpPr>
        <p:spPr>
          <a:xfrm>
            <a:off x="5024438" y="5934075"/>
            <a:ext cx="2143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有任何問題歡迎隨時詢問！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課程大綱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81000" y="952500"/>
            <a:ext cx="914400" cy="57150"/>
          </a:xfrm>
          <a:custGeom>
            <a:avLst/>
            <a:gdLst/>
            <a:ahLst/>
            <a:cxnLst/>
            <a:rect l="l" t="t" r="r" b="b"/>
            <a:pathLst>
              <a:path w="914400" h="57150">
                <a:moveTo>
                  <a:pt x="0" y="0"/>
                </a:moveTo>
                <a:lnTo>
                  <a:pt x="914400" y="0"/>
                </a:lnTo>
                <a:lnTo>
                  <a:pt x="9144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4" name="Shape 2"/>
          <p:cNvSpPr/>
          <p:nvPr/>
        </p:nvSpPr>
        <p:spPr>
          <a:xfrm>
            <a:off x="400050" y="1314450"/>
            <a:ext cx="5581650" cy="1657350"/>
          </a:xfrm>
          <a:custGeom>
            <a:avLst/>
            <a:gdLst/>
            <a:ahLst/>
            <a:cxnLst/>
            <a:rect l="l" t="t" r="r" b="b"/>
            <a:pathLst>
              <a:path w="5581650" h="1657350">
                <a:moveTo>
                  <a:pt x="38100" y="0"/>
                </a:moveTo>
                <a:lnTo>
                  <a:pt x="5429257" y="0"/>
                </a:lnTo>
                <a:cubicBezTo>
                  <a:pt x="5513421" y="0"/>
                  <a:pt x="5581650" y="68229"/>
                  <a:pt x="5581650" y="152393"/>
                </a:cubicBezTo>
                <a:lnTo>
                  <a:pt x="5581650" y="1504957"/>
                </a:lnTo>
                <a:cubicBezTo>
                  <a:pt x="5581650" y="1589121"/>
                  <a:pt x="5513421" y="1657350"/>
                  <a:pt x="5429257" y="1657350"/>
                </a:cubicBezTo>
                <a:lnTo>
                  <a:pt x="38100" y="1657350"/>
                </a:lnTo>
                <a:cubicBezTo>
                  <a:pt x="17072" y="1657350"/>
                  <a:pt x="0" y="1640278"/>
                  <a:pt x="0" y="1619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00050" y="1314450"/>
            <a:ext cx="38100" cy="1657350"/>
          </a:xfrm>
          <a:custGeom>
            <a:avLst/>
            <a:gdLst/>
            <a:ahLst/>
            <a:cxnLst/>
            <a:rect l="l" t="t" r="r" b="b"/>
            <a:pathLst>
              <a:path w="38100" h="1657350">
                <a:moveTo>
                  <a:pt x="38100" y="0"/>
                </a:moveTo>
                <a:lnTo>
                  <a:pt x="38100" y="0"/>
                </a:lnTo>
                <a:lnTo>
                  <a:pt x="38100" y="1657350"/>
                </a:lnTo>
                <a:lnTo>
                  <a:pt x="38100" y="1657350"/>
                </a:lnTo>
                <a:cubicBezTo>
                  <a:pt x="17072" y="1657350"/>
                  <a:pt x="0" y="1640278"/>
                  <a:pt x="0" y="1619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6" name="Shape 4"/>
          <p:cNvSpPr/>
          <p:nvPr/>
        </p:nvSpPr>
        <p:spPr>
          <a:xfrm>
            <a:off x="647700" y="15430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7" name="Text 5"/>
          <p:cNvSpPr/>
          <p:nvPr/>
        </p:nvSpPr>
        <p:spPr>
          <a:xfrm>
            <a:off x="576263" y="1543050"/>
            <a:ext cx="752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409700" y="1543050"/>
            <a:ext cx="4457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認識Google Workspace全家桶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409700" y="1962150"/>
            <a:ext cx="44291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了解Google的雲端辦公生態系統，認識各項應用程式的功能與用途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29350" y="1314450"/>
            <a:ext cx="5581650" cy="1657350"/>
          </a:xfrm>
          <a:custGeom>
            <a:avLst/>
            <a:gdLst/>
            <a:ahLst/>
            <a:cxnLst/>
            <a:rect l="l" t="t" r="r" b="b"/>
            <a:pathLst>
              <a:path w="5581650" h="1657350">
                <a:moveTo>
                  <a:pt x="38100" y="0"/>
                </a:moveTo>
                <a:lnTo>
                  <a:pt x="5429257" y="0"/>
                </a:lnTo>
                <a:cubicBezTo>
                  <a:pt x="5513421" y="0"/>
                  <a:pt x="5581650" y="68229"/>
                  <a:pt x="5581650" y="152393"/>
                </a:cubicBezTo>
                <a:lnTo>
                  <a:pt x="5581650" y="1504957"/>
                </a:lnTo>
                <a:cubicBezTo>
                  <a:pt x="5581650" y="1589121"/>
                  <a:pt x="5513421" y="1657350"/>
                  <a:pt x="5429257" y="1657350"/>
                </a:cubicBezTo>
                <a:lnTo>
                  <a:pt x="38100" y="1657350"/>
                </a:lnTo>
                <a:cubicBezTo>
                  <a:pt x="17072" y="1657350"/>
                  <a:pt x="0" y="1640278"/>
                  <a:pt x="0" y="1619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6229350" y="1314450"/>
            <a:ext cx="38100" cy="1657350"/>
          </a:xfrm>
          <a:custGeom>
            <a:avLst/>
            <a:gdLst/>
            <a:ahLst/>
            <a:cxnLst/>
            <a:rect l="l" t="t" r="r" b="b"/>
            <a:pathLst>
              <a:path w="38100" h="1657350">
                <a:moveTo>
                  <a:pt x="38100" y="0"/>
                </a:moveTo>
                <a:lnTo>
                  <a:pt x="38100" y="0"/>
                </a:lnTo>
                <a:lnTo>
                  <a:pt x="38100" y="1657350"/>
                </a:lnTo>
                <a:lnTo>
                  <a:pt x="38100" y="1657350"/>
                </a:lnTo>
                <a:cubicBezTo>
                  <a:pt x="17072" y="1657350"/>
                  <a:pt x="0" y="1640278"/>
                  <a:pt x="0" y="1619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12" name="Shape 10"/>
          <p:cNvSpPr/>
          <p:nvPr/>
        </p:nvSpPr>
        <p:spPr>
          <a:xfrm>
            <a:off x="6477000" y="15430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13" name="Text 11"/>
          <p:cNvSpPr/>
          <p:nvPr/>
        </p:nvSpPr>
        <p:spPr>
          <a:xfrm>
            <a:off x="6405563" y="1543050"/>
            <a:ext cx="752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239000" y="1543050"/>
            <a:ext cx="39814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Google帳號申請與登入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239000" y="1962150"/>
            <a:ext cx="395287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學習如何建立Google帳號，並成功登入Google服務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00050" y="3204270"/>
            <a:ext cx="5581650" cy="1657350"/>
          </a:xfrm>
          <a:custGeom>
            <a:avLst/>
            <a:gdLst/>
            <a:ahLst/>
            <a:cxnLst/>
            <a:rect l="l" t="t" r="r" b="b"/>
            <a:pathLst>
              <a:path w="5581650" h="1657350">
                <a:moveTo>
                  <a:pt x="38100" y="0"/>
                </a:moveTo>
                <a:lnTo>
                  <a:pt x="5429257" y="0"/>
                </a:lnTo>
                <a:cubicBezTo>
                  <a:pt x="5513421" y="0"/>
                  <a:pt x="5581650" y="68229"/>
                  <a:pt x="5581650" y="152393"/>
                </a:cubicBezTo>
                <a:lnTo>
                  <a:pt x="5581650" y="1504957"/>
                </a:lnTo>
                <a:cubicBezTo>
                  <a:pt x="5581650" y="1589121"/>
                  <a:pt x="5513421" y="1657350"/>
                  <a:pt x="5429257" y="1657350"/>
                </a:cubicBezTo>
                <a:lnTo>
                  <a:pt x="38100" y="1657350"/>
                </a:lnTo>
                <a:cubicBezTo>
                  <a:pt x="17072" y="1657350"/>
                  <a:pt x="0" y="1640278"/>
                  <a:pt x="0" y="1619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400050" y="3204270"/>
            <a:ext cx="38100" cy="1657350"/>
          </a:xfrm>
          <a:custGeom>
            <a:avLst/>
            <a:gdLst/>
            <a:ahLst/>
            <a:cxnLst/>
            <a:rect l="l" t="t" r="r" b="b"/>
            <a:pathLst>
              <a:path w="38100" h="1657350">
                <a:moveTo>
                  <a:pt x="38100" y="0"/>
                </a:moveTo>
                <a:lnTo>
                  <a:pt x="38100" y="0"/>
                </a:lnTo>
                <a:lnTo>
                  <a:pt x="38100" y="1657350"/>
                </a:lnTo>
                <a:lnTo>
                  <a:pt x="38100" y="1657350"/>
                </a:lnTo>
                <a:cubicBezTo>
                  <a:pt x="17072" y="1657350"/>
                  <a:pt x="0" y="1640278"/>
                  <a:pt x="0" y="1619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18" name="Shape 16"/>
          <p:cNvSpPr/>
          <p:nvPr/>
        </p:nvSpPr>
        <p:spPr>
          <a:xfrm>
            <a:off x="647700" y="343287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19" name="Text 17"/>
          <p:cNvSpPr/>
          <p:nvPr/>
        </p:nvSpPr>
        <p:spPr>
          <a:xfrm>
            <a:off x="576263" y="3432870"/>
            <a:ext cx="752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409700" y="3432870"/>
            <a:ext cx="4457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Slides基礎介紹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409700" y="3851970"/>
            <a:ext cx="44291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認識Google Slides的特色功能，比較與PowerPoint的差異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29350" y="3204270"/>
            <a:ext cx="5581650" cy="1657350"/>
          </a:xfrm>
          <a:custGeom>
            <a:avLst/>
            <a:gdLst/>
            <a:ahLst/>
            <a:cxnLst/>
            <a:rect l="l" t="t" r="r" b="b"/>
            <a:pathLst>
              <a:path w="5581650" h="1657350">
                <a:moveTo>
                  <a:pt x="38100" y="0"/>
                </a:moveTo>
                <a:lnTo>
                  <a:pt x="5429257" y="0"/>
                </a:lnTo>
                <a:cubicBezTo>
                  <a:pt x="5513421" y="0"/>
                  <a:pt x="5581650" y="68229"/>
                  <a:pt x="5581650" y="152393"/>
                </a:cubicBezTo>
                <a:lnTo>
                  <a:pt x="5581650" y="1504957"/>
                </a:lnTo>
                <a:cubicBezTo>
                  <a:pt x="5581650" y="1589121"/>
                  <a:pt x="5513421" y="1657350"/>
                  <a:pt x="5429257" y="1657350"/>
                </a:cubicBezTo>
                <a:lnTo>
                  <a:pt x="38100" y="1657350"/>
                </a:lnTo>
                <a:cubicBezTo>
                  <a:pt x="17072" y="1657350"/>
                  <a:pt x="0" y="1640278"/>
                  <a:pt x="0" y="1619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229350" y="3204270"/>
            <a:ext cx="38100" cy="1657350"/>
          </a:xfrm>
          <a:custGeom>
            <a:avLst/>
            <a:gdLst/>
            <a:ahLst/>
            <a:cxnLst/>
            <a:rect l="l" t="t" r="r" b="b"/>
            <a:pathLst>
              <a:path w="38100" h="1657350">
                <a:moveTo>
                  <a:pt x="38100" y="0"/>
                </a:moveTo>
                <a:lnTo>
                  <a:pt x="38100" y="0"/>
                </a:lnTo>
                <a:lnTo>
                  <a:pt x="38100" y="1657350"/>
                </a:lnTo>
                <a:lnTo>
                  <a:pt x="38100" y="1657350"/>
                </a:lnTo>
                <a:cubicBezTo>
                  <a:pt x="17072" y="1657350"/>
                  <a:pt x="0" y="1640278"/>
                  <a:pt x="0" y="1619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24" name="Shape 22"/>
          <p:cNvSpPr/>
          <p:nvPr/>
        </p:nvSpPr>
        <p:spPr>
          <a:xfrm>
            <a:off x="6477000" y="343287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25" name="Text 23"/>
          <p:cNvSpPr/>
          <p:nvPr/>
        </p:nvSpPr>
        <p:spPr>
          <a:xfrm>
            <a:off x="6405563" y="3432870"/>
            <a:ext cx="752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239000" y="3432870"/>
            <a:ext cx="42767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介面導覽與基本操作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239000" y="3851970"/>
            <a:ext cx="424815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熟悉Google Slides的操作環境，學習建立與編輯投影片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00050" y="5094238"/>
            <a:ext cx="11410950" cy="1381125"/>
          </a:xfrm>
          <a:custGeom>
            <a:avLst/>
            <a:gdLst/>
            <a:ahLst/>
            <a:cxnLst/>
            <a:rect l="l" t="t" r="r" b="b"/>
            <a:pathLst>
              <a:path w="11410950" h="1381125">
                <a:moveTo>
                  <a:pt x="38100" y="0"/>
                </a:moveTo>
                <a:lnTo>
                  <a:pt x="11258557" y="0"/>
                </a:lnTo>
                <a:cubicBezTo>
                  <a:pt x="11342721" y="0"/>
                  <a:pt x="11410950" y="68229"/>
                  <a:pt x="11410950" y="152393"/>
                </a:cubicBezTo>
                <a:lnTo>
                  <a:pt x="11410950" y="1228732"/>
                </a:lnTo>
                <a:cubicBezTo>
                  <a:pt x="11410950" y="1312896"/>
                  <a:pt x="11342721" y="1381125"/>
                  <a:pt x="11258557" y="1381125"/>
                </a:cubicBezTo>
                <a:lnTo>
                  <a:pt x="38100" y="1381125"/>
                </a:lnTo>
                <a:cubicBezTo>
                  <a:pt x="17072" y="1381125"/>
                  <a:pt x="0" y="1364053"/>
                  <a:pt x="0" y="13430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42875" dist="9525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400050" y="5094238"/>
            <a:ext cx="38100" cy="1381125"/>
          </a:xfrm>
          <a:custGeom>
            <a:avLst/>
            <a:gdLst/>
            <a:ahLst/>
            <a:cxnLst/>
            <a:rect l="l" t="t" r="r" b="b"/>
            <a:pathLst>
              <a:path w="38100" h="1381125">
                <a:moveTo>
                  <a:pt x="38100" y="0"/>
                </a:moveTo>
                <a:lnTo>
                  <a:pt x="38100" y="0"/>
                </a:lnTo>
                <a:lnTo>
                  <a:pt x="38100" y="1381125"/>
                </a:lnTo>
                <a:lnTo>
                  <a:pt x="38100" y="1381125"/>
                </a:lnTo>
                <a:cubicBezTo>
                  <a:pt x="17072" y="1381125"/>
                  <a:pt x="0" y="1364053"/>
                  <a:pt x="0" y="13430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30" name="Shape 28"/>
          <p:cNvSpPr/>
          <p:nvPr/>
        </p:nvSpPr>
        <p:spPr>
          <a:xfrm>
            <a:off x="647700" y="5322838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31" name="Text 29"/>
          <p:cNvSpPr/>
          <p:nvPr/>
        </p:nvSpPr>
        <p:spPr>
          <a:xfrm>
            <a:off x="576263" y="5322838"/>
            <a:ext cx="752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409700" y="5322838"/>
            <a:ext cx="5476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實作練習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409700" y="5741938"/>
            <a:ext cx="54483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三個實作練習：建立第一個簡報、協作編輯體驗、匯入PowerPoint檔案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hunglun.com/90bd96e661cb3f2ccb69752b8621198e63f9cb9a.jpg"/>
          <p:cNvPicPr>
            <a:picLocks noChangeAspect="1"/>
          </p:cNvPicPr>
          <p:nvPr/>
        </p:nvPicPr>
        <p:blipFill>
          <a:blip r:embed="rId3">
            <a:alphaModFix amt="25000"/>
          </a:blip>
          <a:srcRect t="21875" b="2187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85F4">
                  <a:alpha val="95000"/>
                </a:srgbClr>
              </a:gs>
              <a:gs pos="100000">
                <a:srgbClr val="4285F4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6764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57200" y="0"/>
                </a:lnTo>
                <a:cubicBezTo>
                  <a:pt x="709536" y="0"/>
                  <a:pt x="914400" y="204864"/>
                  <a:pt x="914400" y="457200"/>
                </a:cubicBezTo>
                <a:lnTo>
                  <a:pt x="914400" y="457200"/>
                </a:lnTo>
                <a:cubicBezTo>
                  <a:pt x="914400" y="709536"/>
                  <a:pt x="709536" y="914400"/>
                  <a:pt x="457200" y="914400"/>
                </a:cubicBezTo>
                <a:lnTo>
                  <a:pt x="457200" y="914400"/>
                </a:lnTo>
                <a:cubicBezTo>
                  <a:pt x="204864" y="914400"/>
                  <a:pt x="0" y="709536"/>
                  <a:pt x="0" y="457200"/>
                </a:cubicBezTo>
                <a:lnTo>
                  <a:pt x="0" y="457200"/>
                </a:lnTo>
                <a:cubicBezTo>
                  <a:pt x="0" y="204864"/>
                  <a:pt x="204864" y="0"/>
                  <a:pt x="4572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46646" y="1847850"/>
            <a:ext cx="86677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524000" y="1676400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>
                <a:moveTo>
                  <a:pt x="0" y="0"/>
                </a:moveTo>
                <a:lnTo>
                  <a:pt x="38100" y="0"/>
                </a:lnTo>
                <a:lnTo>
                  <a:pt x="381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2895600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認識Google Workspace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全家桶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838700"/>
            <a:ext cx="11572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了解Google的雲端辦公生態系統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Workspace 應用程式一覽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81000" y="914400"/>
            <a:ext cx="914400" cy="57150"/>
          </a:xfrm>
          <a:custGeom>
            <a:avLst/>
            <a:gdLst/>
            <a:ahLst/>
            <a:cxnLst/>
            <a:rect l="l" t="t" r="r" b="b"/>
            <a:pathLst>
              <a:path w="914400" h="57150">
                <a:moveTo>
                  <a:pt x="0" y="0"/>
                </a:moveTo>
                <a:lnTo>
                  <a:pt x="914400" y="0"/>
                </a:lnTo>
                <a:lnTo>
                  <a:pt x="9144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4" name="Text 2"/>
          <p:cNvSpPr/>
          <p:nvPr/>
        </p:nvSpPr>
        <p:spPr>
          <a:xfrm>
            <a:off x="381000" y="104775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認識Google Workspace中的各項工具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466850"/>
            <a:ext cx="2771775" cy="2305050"/>
          </a:xfrm>
          <a:custGeom>
            <a:avLst/>
            <a:gdLst/>
            <a:ahLst/>
            <a:cxnLst/>
            <a:rect l="l" t="t" r="r" b="b"/>
            <a:pathLst>
              <a:path w="2771775" h="2305050">
                <a:moveTo>
                  <a:pt x="114307" y="0"/>
                </a:moveTo>
                <a:lnTo>
                  <a:pt x="2657468" y="0"/>
                </a:lnTo>
                <a:cubicBezTo>
                  <a:pt x="2720598" y="0"/>
                  <a:pt x="2771775" y="51177"/>
                  <a:pt x="2771775" y="114307"/>
                </a:cubicBezTo>
                <a:lnTo>
                  <a:pt x="2771775" y="2190743"/>
                </a:lnTo>
                <a:cubicBezTo>
                  <a:pt x="2771775" y="2253873"/>
                  <a:pt x="2720598" y="2305050"/>
                  <a:pt x="2657468" y="2305050"/>
                </a:cubicBezTo>
                <a:lnTo>
                  <a:pt x="114307" y="2305050"/>
                </a:lnTo>
                <a:cubicBezTo>
                  <a:pt x="51177" y="2305050"/>
                  <a:pt x="0" y="2253873"/>
                  <a:pt x="0" y="219074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95300" y="1581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7" name="Shape 5"/>
          <p:cNvSpPr/>
          <p:nvPr/>
        </p:nvSpPr>
        <p:spPr>
          <a:xfrm>
            <a:off x="628650" y="1714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7859" y="23812"/>
                </a:moveTo>
                <a:cubicBezTo>
                  <a:pt x="8000" y="23812"/>
                  <a:pt x="0" y="31812"/>
                  <a:pt x="0" y="41672"/>
                </a:cubicBezTo>
                <a:cubicBezTo>
                  <a:pt x="0" y="47290"/>
                  <a:pt x="2642" y="52574"/>
                  <a:pt x="7144" y="55959"/>
                </a:cubicBezTo>
                <a:lnTo>
                  <a:pt x="84534" y="114002"/>
                </a:lnTo>
                <a:cubicBezTo>
                  <a:pt x="90897" y="118765"/>
                  <a:pt x="99603" y="118765"/>
                  <a:pt x="105966" y="114002"/>
                </a:cubicBezTo>
                <a:lnTo>
                  <a:pt x="183356" y="55959"/>
                </a:lnTo>
                <a:cubicBezTo>
                  <a:pt x="187858" y="52574"/>
                  <a:pt x="190500" y="47290"/>
                  <a:pt x="190500" y="41672"/>
                </a:cubicBezTo>
                <a:cubicBezTo>
                  <a:pt x="190500" y="31812"/>
                  <a:pt x="182500" y="23812"/>
                  <a:pt x="172641" y="23812"/>
                </a:cubicBezTo>
                <a:lnTo>
                  <a:pt x="17859" y="23812"/>
                </a:lnTo>
                <a:close/>
                <a:moveTo>
                  <a:pt x="0" y="72926"/>
                </a:moveTo>
                <a:lnTo>
                  <a:pt x="0" y="142875"/>
                </a:lnTo>
                <a:cubicBezTo>
                  <a:pt x="0" y="156009"/>
                  <a:pt x="10678" y="166688"/>
                  <a:pt x="23812" y="166688"/>
                </a:cubicBezTo>
                <a:lnTo>
                  <a:pt x="166688" y="166688"/>
                </a:lnTo>
                <a:cubicBezTo>
                  <a:pt x="179822" y="166688"/>
                  <a:pt x="190500" y="156009"/>
                  <a:pt x="190500" y="142875"/>
                </a:cubicBezTo>
                <a:lnTo>
                  <a:pt x="190500" y="72926"/>
                </a:lnTo>
                <a:lnTo>
                  <a:pt x="116681" y="128290"/>
                </a:lnTo>
                <a:cubicBezTo>
                  <a:pt x="103994" y="137815"/>
                  <a:pt x="86506" y="137815"/>
                  <a:pt x="73819" y="128290"/>
                </a:cubicBezTo>
                <a:lnTo>
                  <a:pt x="0" y="7292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495300" y="2114550"/>
            <a:ext cx="2628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Gmail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95300" y="2419350"/>
            <a:ext cx="261937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Google的電子郵件服務，提供15GB免費儲存空間，支援標籤分類和強大的搜尋功能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95300" y="3429000"/>
            <a:ext cx="2619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電子郵件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267075" y="1466850"/>
            <a:ext cx="2771775" cy="2305050"/>
          </a:xfrm>
          <a:custGeom>
            <a:avLst/>
            <a:gdLst/>
            <a:ahLst/>
            <a:cxnLst/>
            <a:rect l="l" t="t" r="r" b="b"/>
            <a:pathLst>
              <a:path w="2771775" h="2305050">
                <a:moveTo>
                  <a:pt x="114307" y="0"/>
                </a:moveTo>
                <a:lnTo>
                  <a:pt x="2657468" y="0"/>
                </a:lnTo>
                <a:cubicBezTo>
                  <a:pt x="2720598" y="0"/>
                  <a:pt x="2771775" y="51177"/>
                  <a:pt x="2771775" y="114307"/>
                </a:cubicBezTo>
                <a:lnTo>
                  <a:pt x="2771775" y="2190743"/>
                </a:lnTo>
                <a:cubicBezTo>
                  <a:pt x="2771775" y="2253873"/>
                  <a:pt x="2720598" y="2305050"/>
                  <a:pt x="2657468" y="2305050"/>
                </a:cubicBezTo>
                <a:lnTo>
                  <a:pt x="114307" y="2305050"/>
                </a:lnTo>
                <a:cubicBezTo>
                  <a:pt x="51177" y="2305050"/>
                  <a:pt x="0" y="2253873"/>
                  <a:pt x="0" y="219074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3381375" y="1581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13" name="Shape 11"/>
          <p:cNvSpPr/>
          <p:nvPr/>
        </p:nvSpPr>
        <p:spPr>
          <a:xfrm>
            <a:off x="3526631" y="171450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23812" y="11906"/>
                </a:moveTo>
                <a:cubicBezTo>
                  <a:pt x="10678" y="11906"/>
                  <a:pt x="0" y="22585"/>
                  <a:pt x="0" y="35719"/>
                </a:cubicBezTo>
                <a:lnTo>
                  <a:pt x="0" y="96775"/>
                </a:lnTo>
                <a:cubicBezTo>
                  <a:pt x="6734" y="92050"/>
                  <a:pt x="14957" y="89297"/>
                  <a:pt x="23812" y="89297"/>
                </a:cubicBezTo>
                <a:lnTo>
                  <a:pt x="142875" y="89297"/>
                </a:lnTo>
                <a:cubicBezTo>
                  <a:pt x="151730" y="89297"/>
                  <a:pt x="159953" y="92050"/>
                  <a:pt x="166688" y="96775"/>
                </a:cubicBezTo>
                <a:lnTo>
                  <a:pt x="166688" y="35719"/>
                </a:lnTo>
                <a:cubicBezTo>
                  <a:pt x="166688" y="22585"/>
                  <a:pt x="156009" y="11906"/>
                  <a:pt x="142875" y="11906"/>
                </a:cubicBezTo>
                <a:lnTo>
                  <a:pt x="23812" y="11906"/>
                </a:lnTo>
                <a:close/>
                <a:moveTo>
                  <a:pt x="166688" y="130969"/>
                </a:moveTo>
                <a:cubicBezTo>
                  <a:pt x="166688" y="117835"/>
                  <a:pt x="156009" y="107156"/>
                  <a:pt x="142875" y="107156"/>
                </a:cubicBezTo>
                <a:lnTo>
                  <a:pt x="23812" y="107156"/>
                </a:lnTo>
                <a:cubicBezTo>
                  <a:pt x="10678" y="107156"/>
                  <a:pt x="0" y="117835"/>
                  <a:pt x="0" y="130969"/>
                </a:cubicBezTo>
                <a:lnTo>
                  <a:pt x="0" y="154781"/>
                </a:lnTo>
                <a:cubicBezTo>
                  <a:pt x="0" y="167915"/>
                  <a:pt x="10678" y="178594"/>
                  <a:pt x="23812" y="178594"/>
                </a:cubicBezTo>
                <a:lnTo>
                  <a:pt x="142875" y="178594"/>
                </a:lnTo>
                <a:cubicBezTo>
                  <a:pt x="156009" y="178594"/>
                  <a:pt x="166688" y="167915"/>
                  <a:pt x="166688" y="154781"/>
                </a:cubicBezTo>
                <a:lnTo>
                  <a:pt x="166688" y="130969"/>
                </a:lnTo>
                <a:close/>
                <a:moveTo>
                  <a:pt x="83344" y="142875"/>
                </a:moveTo>
                <a:cubicBezTo>
                  <a:pt x="83344" y="136304"/>
                  <a:pt x="88679" y="130969"/>
                  <a:pt x="95250" y="130969"/>
                </a:cubicBezTo>
                <a:cubicBezTo>
                  <a:pt x="101821" y="130969"/>
                  <a:pt x="107156" y="136304"/>
                  <a:pt x="107156" y="142875"/>
                </a:cubicBezTo>
                <a:cubicBezTo>
                  <a:pt x="107156" y="149446"/>
                  <a:pt x="101821" y="154781"/>
                  <a:pt x="95250" y="154781"/>
                </a:cubicBezTo>
                <a:cubicBezTo>
                  <a:pt x="88679" y="154781"/>
                  <a:pt x="83344" y="149446"/>
                  <a:pt x="83344" y="142875"/>
                </a:cubicBezTo>
                <a:close/>
                <a:moveTo>
                  <a:pt x="130969" y="130969"/>
                </a:moveTo>
                <a:cubicBezTo>
                  <a:pt x="137540" y="130969"/>
                  <a:pt x="142875" y="136304"/>
                  <a:pt x="142875" y="142875"/>
                </a:cubicBezTo>
                <a:cubicBezTo>
                  <a:pt x="142875" y="149446"/>
                  <a:pt x="137540" y="154781"/>
                  <a:pt x="130969" y="154781"/>
                </a:cubicBezTo>
                <a:cubicBezTo>
                  <a:pt x="124398" y="154781"/>
                  <a:pt x="119063" y="149446"/>
                  <a:pt x="119063" y="142875"/>
                </a:cubicBezTo>
                <a:cubicBezTo>
                  <a:pt x="119063" y="136304"/>
                  <a:pt x="124398" y="130969"/>
                  <a:pt x="130969" y="13096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4" name="Text 12"/>
          <p:cNvSpPr/>
          <p:nvPr/>
        </p:nvSpPr>
        <p:spPr>
          <a:xfrm>
            <a:off x="3381375" y="2114550"/>
            <a:ext cx="2628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Drive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381375" y="2419350"/>
            <a:ext cx="261937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雲端硬碟服務，儲存各種檔案，支援分享和協作，可設定不同的存取權限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381375" y="3429000"/>
            <a:ext cx="2619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雲端儲存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153150" y="1466850"/>
            <a:ext cx="2771775" cy="2305050"/>
          </a:xfrm>
          <a:custGeom>
            <a:avLst/>
            <a:gdLst/>
            <a:ahLst/>
            <a:cxnLst/>
            <a:rect l="l" t="t" r="r" b="b"/>
            <a:pathLst>
              <a:path w="2771775" h="2305050">
                <a:moveTo>
                  <a:pt x="114307" y="0"/>
                </a:moveTo>
                <a:lnTo>
                  <a:pt x="2657468" y="0"/>
                </a:lnTo>
                <a:cubicBezTo>
                  <a:pt x="2720598" y="0"/>
                  <a:pt x="2771775" y="51177"/>
                  <a:pt x="2771775" y="114307"/>
                </a:cubicBezTo>
                <a:lnTo>
                  <a:pt x="2771775" y="2190743"/>
                </a:lnTo>
                <a:cubicBezTo>
                  <a:pt x="2771775" y="2253873"/>
                  <a:pt x="2720598" y="2305050"/>
                  <a:pt x="2657468" y="2305050"/>
                </a:cubicBezTo>
                <a:lnTo>
                  <a:pt x="114307" y="2305050"/>
                </a:lnTo>
                <a:cubicBezTo>
                  <a:pt x="51177" y="2305050"/>
                  <a:pt x="0" y="2253873"/>
                  <a:pt x="0" y="219074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6267450" y="1581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19" name="Shape 17"/>
          <p:cNvSpPr/>
          <p:nvPr/>
        </p:nvSpPr>
        <p:spPr>
          <a:xfrm>
            <a:off x="6424613" y="171450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0" y="23812"/>
                </a:moveTo>
                <a:cubicBezTo>
                  <a:pt x="0" y="10678"/>
                  <a:pt x="10678" y="0"/>
                  <a:pt x="23812" y="0"/>
                </a:cubicBezTo>
                <a:lnTo>
                  <a:pt x="79437" y="0"/>
                </a:lnTo>
                <a:cubicBezTo>
                  <a:pt x="85762" y="0"/>
                  <a:pt x="91827" y="2493"/>
                  <a:pt x="96292" y="6958"/>
                </a:cubicBezTo>
                <a:lnTo>
                  <a:pt x="135917" y="46620"/>
                </a:lnTo>
                <a:cubicBezTo>
                  <a:pt x="140382" y="51085"/>
                  <a:pt x="142875" y="57150"/>
                  <a:pt x="142875" y="63475"/>
                </a:cubicBezTo>
                <a:lnTo>
                  <a:pt x="142875" y="166688"/>
                </a:lnTo>
                <a:cubicBezTo>
                  <a:pt x="142875" y="179822"/>
                  <a:pt x="132197" y="190500"/>
                  <a:pt x="119063" y="190500"/>
                </a:cubicBezTo>
                <a:lnTo>
                  <a:pt x="23812" y="190500"/>
                </a:lnTo>
                <a:cubicBezTo>
                  <a:pt x="10678" y="190500"/>
                  <a:pt x="0" y="179822"/>
                  <a:pt x="0" y="166688"/>
                </a:cubicBezTo>
                <a:lnTo>
                  <a:pt x="0" y="23812"/>
                </a:lnTo>
                <a:close/>
                <a:moveTo>
                  <a:pt x="77391" y="21766"/>
                </a:moveTo>
                <a:lnTo>
                  <a:pt x="77391" y="56555"/>
                </a:lnTo>
                <a:cubicBezTo>
                  <a:pt x="77391" y="61503"/>
                  <a:pt x="81372" y="65484"/>
                  <a:pt x="86320" y="65484"/>
                </a:cubicBezTo>
                <a:lnTo>
                  <a:pt x="121109" y="65484"/>
                </a:lnTo>
                <a:lnTo>
                  <a:pt x="77391" y="21766"/>
                </a:lnTo>
                <a:close/>
                <a:moveTo>
                  <a:pt x="50378" y="102245"/>
                </a:moveTo>
                <a:cubicBezTo>
                  <a:pt x="49299" y="97445"/>
                  <a:pt x="44537" y="94394"/>
                  <a:pt x="39737" y="95473"/>
                </a:cubicBezTo>
                <a:cubicBezTo>
                  <a:pt x="34937" y="96552"/>
                  <a:pt x="31886" y="101315"/>
                  <a:pt x="32965" y="106114"/>
                </a:cubicBezTo>
                <a:lnTo>
                  <a:pt x="44872" y="159693"/>
                </a:lnTo>
                <a:cubicBezTo>
                  <a:pt x="45727" y="163599"/>
                  <a:pt x="49113" y="166464"/>
                  <a:pt x="53132" y="166688"/>
                </a:cubicBezTo>
                <a:cubicBezTo>
                  <a:pt x="57150" y="166911"/>
                  <a:pt x="60796" y="164418"/>
                  <a:pt x="62061" y="160586"/>
                </a:cubicBezTo>
                <a:lnTo>
                  <a:pt x="71438" y="132420"/>
                </a:lnTo>
                <a:lnTo>
                  <a:pt x="80814" y="160586"/>
                </a:lnTo>
                <a:cubicBezTo>
                  <a:pt x="82079" y="164381"/>
                  <a:pt x="85725" y="166874"/>
                  <a:pt x="89743" y="166688"/>
                </a:cubicBezTo>
                <a:cubicBezTo>
                  <a:pt x="93762" y="166501"/>
                  <a:pt x="97148" y="163637"/>
                  <a:pt x="98003" y="159693"/>
                </a:cubicBezTo>
                <a:lnTo>
                  <a:pt x="109910" y="106114"/>
                </a:lnTo>
                <a:cubicBezTo>
                  <a:pt x="110989" y="101315"/>
                  <a:pt x="107938" y="96515"/>
                  <a:pt x="103138" y="95473"/>
                </a:cubicBezTo>
                <a:cubicBezTo>
                  <a:pt x="98338" y="94431"/>
                  <a:pt x="93538" y="97445"/>
                  <a:pt x="92497" y="102245"/>
                </a:cubicBezTo>
                <a:lnTo>
                  <a:pt x="87585" y="124346"/>
                </a:lnTo>
                <a:lnTo>
                  <a:pt x="79921" y="101352"/>
                </a:lnTo>
                <a:cubicBezTo>
                  <a:pt x="78693" y="97706"/>
                  <a:pt x="75307" y="95250"/>
                  <a:pt x="71438" y="95250"/>
                </a:cubicBezTo>
                <a:cubicBezTo>
                  <a:pt x="67568" y="95250"/>
                  <a:pt x="64182" y="97706"/>
                  <a:pt x="62954" y="101352"/>
                </a:cubicBezTo>
                <a:lnTo>
                  <a:pt x="55290" y="124346"/>
                </a:lnTo>
                <a:lnTo>
                  <a:pt x="50378" y="10224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0" name="Text 18"/>
          <p:cNvSpPr/>
          <p:nvPr/>
        </p:nvSpPr>
        <p:spPr>
          <a:xfrm>
            <a:off x="6267450" y="2114550"/>
            <a:ext cx="2628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Docs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267450" y="2419350"/>
            <a:ext cx="261937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線上文件編輯工具，類似Word，支援多人即時協作編輯和自動儲存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267450" y="3429000"/>
            <a:ext cx="2619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文件處理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9039225" y="1466850"/>
            <a:ext cx="2771775" cy="2305050"/>
          </a:xfrm>
          <a:custGeom>
            <a:avLst/>
            <a:gdLst/>
            <a:ahLst/>
            <a:cxnLst/>
            <a:rect l="l" t="t" r="r" b="b"/>
            <a:pathLst>
              <a:path w="2771775" h="2305050">
                <a:moveTo>
                  <a:pt x="114307" y="0"/>
                </a:moveTo>
                <a:lnTo>
                  <a:pt x="2657468" y="0"/>
                </a:lnTo>
                <a:cubicBezTo>
                  <a:pt x="2720598" y="0"/>
                  <a:pt x="2771775" y="51177"/>
                  <a:pt x="2771775" y="114307"/>
                </a:cubicBezTo>
                <a:lnTo>
                  <a:pt x="2771775" y="2190743"/>
                </a:lnTo>
                <a:cubicBezTo>
                  <a:pt x="2771775" y="2253873"/>
                  <a:pt x="2720598" y="2305050"/>
                  <a:pt x="2657468" y="2305050"/>
                </a:cubicBezTo>
                <a:lnTo>
                  <a:pt x="114307" y="2305050"/>
                </a:lnTo>
                <a:cubicBezTo>
                  <a:pt x="51177" y="2305050"/>
                  <a:pt x="0" y="2253873"/>
                  <a:pt x="0" y="219074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9153525" y="1581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25" name="Shape 23"/>
          <p:cNvSpPr/>
          <p:nvPr/>
        </p:nvSpPr>
        <p:spPr>
          <a:xfrm>
            <a:off x="9298781" y="171450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95250" y="59531"/>
                </a:moveTo>
                <a:lnTo>
                  <a:pt x="95250" y="95250"/>
                </a:lnTo>
                <a:lnTo>
                  <a:pt x="142875" y="95250"/>
                </a:lnTo>
                <a:lnTo>
                  <a:pt x="142875" y="59531"/>
                </a:lnTo>
                <a:lnTo>
                  <a:pt x="95250" y="59531"/>
                </a:lnTo>
                <a:close/>
                <a:moveTo>
                  <a:pt x="71438" y="59531"/>
                </a:moveTo>
                <a:lnTo>
                  <a:pt x="23812" y="59531"/>
                </a:lnTo>
                <a:lnTo>
                  <a:pt x="23812" y="95250"/>
                </a:lnTo>
                <a:lnTo>
                  <a:pt x="71438" y="95250"/>
                </a:lnTo>
                <a:lnTo>
                  <a:pt x="71438" y="59531"/>
                </a:lnTo>
                <a:close/>
                <a:moveTo>
                  <a:pt x="0" y="119063"/>
                </a:moveTo>
                <a:lnTo>
                  <a:pt x="0" y="35719"/>
                </a:lnTo>
                <a:cubicBezTo>
                  <a:pt x="0" y="22585"/>
                  <a:pt x="10678" y="11906"/>
                  <a:pt x="23812" y="11906"/>
                </a:cubicBezTo>
                <a:lnTo>
                  <a:pt x="142875" y="11906"/>
                </a:lnTo>
                <a:cubicBezTo>
                  <a:pt x="156009" y="11906"/>
                  <a:pt x="166688" y="22585"/>
                  <a:pt x="166688" y="35719"/>
                </a:cubicBezTo>
                <a:lnTo>
                  <a:pt x="166688" y="154781"/>
                </a:lnTo>
                <a:cubicBezTo>
                  <a:pt x="166688" y="167915"/>
                  <a:pt x="156009" y="178594"/>
                  <a:pt x="142875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119063"/>
                </a:lnTo>
                <a:close/>
                <a:moveTo>
                  <a:pt x="142875" y="119063"/>
                </a:moveTo>
                <a:lnTo>
                  <a:pt x="95250" y="119063"/>
                </a:lnTo>
                <a:lnTo>
                  <a:pt x="95250" y="154781"/>
                </a:lnTo>
                <a:lnTo>
                  <a:pt x="142875" y="154781"/>
                </a:lnTo>
                <a:lnTo>
                  <a:pt x="142875" y="119063"/>
                </a:lnTo>
                <a:close/>
                <a:moveTo>
                  <a:pt x="71438" y="154781"/>
                </a:moveTo>
                <a:lnTo>
                  <a:pt x="71438" y="119063"/>
                </a:lnTo>
                <a:lnTo>
                  <a:pt x="23812" y="119063"/>
                </a:lnTo>
                <a:lnTo>
                  <a:pt x="23812" y="154781"/>
                </a:lnTo>
                <a:lnTo>
                  <a:pt x="71438" y="15478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6" name="Text 24"/>
          <p:cNvSpPr/>
          <p:nvPr/>
        </p:nvSpPr>
        <p:spPr>
          <a:xfrm>
            <a:off x="9153525" y="2114550"/>
            <a:ext cx="2628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Sheets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153525" y="2419350"/>
            <a:ext cx="261937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線上試算表工具，類似Excel，支援公式計算、圖表製作和資料分析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9153525" y="3429000"/>
            <a:ext cx="2619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試算表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81000" y="3886200"/>
            <a:ext cx="2771775" cy="2057400"/>
          </a:xfrm>
          <a:custGeom>
            <a:avLst/>
            <a:gdLst/>
            <a:ahLst/>
            <a:cxnLst/>
            <a:rect l="l" t="t" r="r" b="b"/>
            <a:pathLst>
              <a:path w="2771775" h="2057400">
                <a:moveTo>
                  <a:pt x="114309" y="0"/>
                </a:moveTo>
                <a:lnTo>
                  <a:pt x="2657466" y="0"/>
                </a:lnTo>
                <a:cubicBezTo>
                  <a:pt x="2720597" y="0"/>
                  <a:pt x="2771775" y="51178"/>
                  <a:pt x="2771775" y="114309"/>
                </a:cubicBezTo>
                <a:lnTo>
                  <a:pt x="2771775" y="1943091"/>
                </a:lnTo>
                <a:cubicBezTo>
                  <a:pt x="2771775" y="2006222"/>
                  <a:pt x="2720597" y="2057400"/>
                  <a:pt x="2657466" y="2057400"/>
                </a:cubicBezTo>
                <a:lnTo>
                  <a:pt x="114309" y="2057400"/>
                </a:lnTo>
                <a:cubicBezTo>
                  <a:pt x="51178" y="2057400"/>
                  <a:pt x="0" y="2006222"/>
                  <a:pt x="0" y="1943091"/>
                </a:cubicBezTo>
                <a:lnTo>
                  <a:pt x="0" y="114309"/>
                </a:lnTo>
                <a:cubicBezTo>
                  <a:pt x="0" y="51220"/>
                  <a:pt x="51220" y="0"/>
                  <a:pt x="11430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495300" y="4000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31" name="Shape 29"/>
          <p:cNvSpPr/>
          <p:nvPr/>
        </p:nvSpPr>
        <p:spPr>
          <a:xfrm>
            <a:off x="628650" y="41338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4519" y="85018"/>
                </a:moveTo>
                <a:cubicBezTo>
                  <a:pt x="29468" y="50416"/>
                  <a:pt x="59271" y="23812"/>
                  <a:pt x="95250" y="23812"/>
                </a:cubicBezTo>
                <a:cubicBezTo>
                  <a:pt x="114970" y="23812"/>
                  <a:pt x="132829" y="31812"/>
                  <a:pt x="145777" y="44723"/>
                </a:cubicBezTo>
                <a:cubicBezTo>
                  <a:pt x="145852" y="44797"/>
                  <a:pt x="145926" y="44872"/>
                  <a:pt x="146000" y="44946"/>
                </a:cubicBezTo>
                <a:lnTo>
                  <a:pt x="148828" y="47625"/>
                </a:lnTo>
                <a:lnTo>
                  <a:pt x="131006" y="47625"/>
                </a:lnTo>
                <a:cubicBezTo>
                  <a:pt x="124420" y="47625"/>
                  <a:pt x="119100" y="52946"/>
                  <a:pt x="119100" y="59531"/>
                </a:cubicBezTo>
                <a:cubicBezTo>
                  <a:pt x="119100" y="66117"/>
                  <a:pt x="124420" y="71438"/>
                  <a:pt x="131006" y="71438"/>
                </a:cubicBezTo>
                <a:lnTo>
                  <a:pt x="178631" y="71438"/>
                </a:lnTo>
                <a:cubicBezTo>
                  <a:pt x="185217" y="71438"/>
                  <a:pt x="190537" y="66117"/>
                  <a:pt x="190537" y="59531"/>
                </a:cubicBezTo>
                <a:lnTo>
                  <a:pt x="190537" y="11906"/>
                </a:lnTo>
                <a:cubicBezTo>
                  <a:pt x="190537" y="5321"/>
                  <a:pt x="185217" y="0"/>
                  <a:pt x="178631" y="0"/>
                </a:cubicBezTo>
                <a:cubicBezTo>
                  <a:pt x="172045" y="0"/>
                  <a:pt x="166725" y="5321"/>
                  <a:pt x="166725" y="11906"/>
                </a:cubicBezTo>
                <a:lnTo>
                  <a:pt x="166725" y="31775"/>
                </a:lnTo>
                <a:lnTo>
                  <a:pt x="162520" y="27794"/>
                </a:lnTo>
                <a:cubicBezTo>
                  <a:pt x="145293" y="10641"/>
                  <a:pt x="121481" y="0"/>
                  <a:pt x="95250" y="0"/>
                </a:cubicBezTo>
                <a:cubicBezTo>
                  <a:pt x="47253" y="0"/>
                  <a:pt x="7553" y="35496"/>
                  <a:pt x="967" y="81669"/>
                </a:cubicBezTo>
                <a:cubicBezTo>
                  <a:pt x="37" y="88181"/>
                  <a:pt x="4539" y="94208"/>
                  <a:pt x="11050" y="95138"/>
                </a:cubicBezTo>
                <a:cubicBezTo>
                  <a:pt x="17562" y="96069"/>
                  <a:pt x="23589" y="91529"/>
                  <a:pt x="24519" y="85055"/>
                </a:cubicBezTo>
                <a:close/>
                <a:moveTo>
                  <a:pt x="189533" y="108831"/>
                </a:moveTo>
                <a:cubicBezTo>
                  <a:pt x="190463" y="102319"/>
                  <a:pt x="185924" y="96292"/>
                  <a:pt x="179450" y="95362"/>
                </a:cubicBezTo>
                <a:cubicBezTo>
                  <a:pt x="172975" y="94431"/>
                  <a:pt x="166911" y="98971"/>
                  <a:pt x="165981" y="105445"/>
                </a:cubicBezTo>
                <a:cubicBezTo>
                  <a:pt x="161032" y="140047"/>
                  <a:pt x="131229" y="166650"/>
                  <a:pt x="95250" y="166650"/>
                </a:cubicBezTo>
                <a:cubicBezTo>
                  <a:pt x="75530" y="166650"/>
                  <a:pt x="57671" y="158651"/>
                  <a:pt x="44723" y="145740"/>
                </a:cubicBezTo>
                <a:cubicBezTo>
                  <a:pt x="44648" y="145666"/>
                  <a:pt x="44574" y="145591"/>
                  <a:pt x="44500" y="145517"/>
                </a:cubicBezTo>
                <a:lnTo>
                  <a:pt x="41672" y="142838"/>
                </a:lnTo>
                <a:lnTo>
                  <a:pt x="59494" y="142838"/>
                </a:lnTo>
                <a:cubicBezTo>
                  <a:pt x="66080" y="142838"/>
                  <a:pt x="71400" y="137517"/>
                  <a:pt x="71400" y="130932"/>
                </a:cubicBezTo>
                <a:cubicBezTo>
                  <a:pt x="71400" y="124346"/>
                  <a:pt x="66080" y="119025"/>
                  <a:pt x="59494" y="119025"/>
                </a:cubicBezTo>
                <a:lnTo>
                  <a:pt x="11906" y="119063"/>
                </a:lnTo>
                <a:cubicBezTo>
                  <a:pt x="8744" y="119063"/>
                  <a:pt x="5693" y="120328"/>
                  <a:pt x="3460" y="122597"/>
                </a:cubicBezTo>
                <a:cubicBezTo>
                  <a:pt x="1228" y="124867"/>
                  <a:pt x="-37" y="127881"/>
                  <a:pt x="0" y="131080"/>
                </a:cubicBezTo>
                <a:lnTo>
                  <a:pt x="372" y="178333"/>
                </a:lnTo>
                <a:cubicBezTo>
                  <a:pt x="409" y="184919"/>
                  <a:pt x="5804" y="190202"/>
                  <a:pt x="12390" y="190128"/>
                </a:cubicBezTo>
                <a:cubicBezTo>
                  <a:pt x="18976" y="190054"/>
                  <a:pt x="24259" y="184696"/>
                  <a:pt x="24185" y="178110"/>
                </a:cubicBezTo>
                <a:lnTo>
                  <a:pt x="24036" y="158948"/>
                </a:lnTo>
                <a:lnTo>
                  <a:pt x="28017" y="162706"/>
                </a:lnTo>
                <a:cubicBezTo>
                  <a:pt x="45244" y="179859"/>
                  <a:pt x="69019" y="190500"/>
                  <a:pt x="95250" y="190500"/>
                </a:cubicBezTo>
                <a:cubicBezTo>
                  <a:pt x="143247" y="190500"/>
                  <a:pt x="182947" y="155004"/>
                  <a:pt x="189533" y="108831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2" name="Text 30"/>
          <p:cNvSpPr/>
          <p:nvPr/>
        </p:nvSpPr>
        <p:spPr>
          <a:xfrm>
            <a:off x="495300" y="4533900"/>
            <a:ext cx="2628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Slides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95300" y="4838700"/>
            <a:ext cx="26193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線上簡報工具，類似PowerPoint，支援協作編輯、自動儲存和雲端存取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95300" y="5600700"/>
            <a:ext cx="2619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簡報製作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3267075" y="3886200"/>
            <a:ext cx="2771775" cy="2057400"/>
          </a:xfrm>
          <a:custGeom>
            <a:avLst/>
            <a:gdLst/>
            <a:ahLst/>
            <a:cxnLst/>
            <a:rect l="l" t="t" r="r" b="b"/>
            <a:pathLst>
              <a:path w="2771775" h="2057400">
                <a:moveTo>
                  <a:pt x="114309" y="0"/>
                </a:moveTo>
                <a:lnTo>
                  <a:pt x="2657466" y="0"/>
                </a:lnTo>
                <a:cubicBezTo>
                  <a:pt x="2720597" y="0"/>
                  <a:pt x="2771775" y="51178"/>
                  <a:pt x="2771775" y="114309"/>
                </a:cubicBezTo>
                <a:lnTo>
                  <a:pt x="2771775" y="1943091"/>
                </a:lnTo>
                <a:cubicBezTo>
                  <a:pt x="2771775" y="2006222"/>
                  <a:pt x="2720597" y="2057400"/>
                  <a:pt x="2657466" y="2057400"/>
                </a:cubicBezTo>
                <a:lnTo>
                  <a:pt x="114309" y="2057400"/>
                </a:lnTo>
                <a:cubicBezTo>
                  <a:pt x="51178" y="2057400"/>
                  <a:pt x="0" y="2006222"/>
                  <a:pt x="0" y="1943091"/>
                </a:cubicBezTo>
                <a:lnTo>
                  <a:pt x="0" y="114309"/>
                </a:lnTo>
                <a:cubicBezTo>
                  <a:pt x="0" y="51220"/>
                  <a:pt x="51220" y="0"/>
                  <a:pt x="11430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3381375" y="4000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0832D"/>
          </a:solidFill>
          <a:ln/>
        </p:spPr>
      </p:sp>
      <p:sp>
        <p:nvSpPr>
          <p:cNvPr id="37" name="Shape 35"/>
          <p:cNvSpPr/>
          <p:nvPr/>
        </p:nvSpPr>
        <p:spPr>
          <a:xfrm>
            <a:off x="3502819" y="413385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35719" y="23812"/>
                </a:moveTo>
                <a:cubicBezTo>
                  <a:pt x="22585" y="23812"/>
                  <a:pt x="11906" y="34491"/>
                  <a:pt x="11906" y="47625"/>
                </a:cubicBezTo>
                <a:lnTo>
                  <a:pt x="11906" y="142875"/>
                </a:lnTo>
                <a:cubicBezTo>
                  <a:pt x="11906" y="156009"/>
                  <a:pt x="22585" y="166688"/>
                  <a:pt x="35719" y="166688"/>
                </a:cubicBezTo>
                <a:lnTo>
                  <a:pt x="130969" y="166688"/>
                </a:lnTo>
                <a:cubicBezTo>
                  <a:pt x="144103" y="166688"/>
                  <a:pt x="154781" y="156009"/>
                  <a:pt x="154781" y="142875"/>
                </a:cubicBezTo>
                <a:lnTo>
                  <a:pt x="154781" y="47625"/>
                </a:lnTo>
                <a:cubicBezTo>
                  <a:pt x="154781" y="34491"/>
                  <a:pt x="144103" y="23812"/>
                  <a:pt x="130969" y="23812"/>
                </a:cubicBezTo>
                <a:lnTo>
                  <a:pt x="35719" y="23812"/>
                </a:lnTo>
                <a:close/>
                <a:moveTo>
                  <a:pt x="172641" y="125016"/>
                </a:moveTo>
                <a:lnTo>
                  <a:pt x="199988" y="146893"/>
                </a:lnTo>
                <a:cubicBezTo>
                  <a:pt x="201550" y="148158"/>
                  <a:pt x="203485" y="148828"/>
                  <a:pt x="205494" y="148828"/>
                </a:cubicBezTo>
                <a:cubicBezTo>
                  <a:pt x="210369" y="148828"/>
                  <a:pt x="214313" y="144884"/>
                  <a:pt x="214313" y="140010"/>
                </a:cubicBezTo>
                <a:lnTo>
                  <a:pt x="214313" y="50490"/>
                </a:lnTo>
                <a:cubicBezTo>
                  <a:pt x="214313" y="45616"/>
                  <a:pt x="210369" y="41672"/>
                  <a:pt x="205494" y="41672"/>
                </a:cubicBezTo>
                <a:cubicBezTo>
                  <a:pt x="203485" y="41672"/>
                  <a:pt x="201550" y="42342"/>
                  <a:pt x="199988" y="43607"/>
                </a:cubicBezTo>
                <a:lnTo>
                  <a:pt x="172641" y="65484"/>
                </a:lnTo>
                <a:lnTo>
                  <a:pt x="172641" y="12501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8" name="Text 36"/>
          <p:cNvSpPr/>
          <p:nvPr/>
        </p:nvSpPr>
        <p:spPr>
          <a:xfrm>
            <a:off x="3381375" y="4533900"/>
            <a:ext cx="2628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Meet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3381375" y="4838700"/>
            <a:ext cx="26193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視訊會議工具，支援多人線上會議、螢幕分享和錄影功能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3381375" y="5600700"/>
            <a:ext cx="2619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視訊會議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153150" y="3886200"/>
            <a:ext cx="2771775" cy="2057400"/>
          </a:xfrm>
          <a:custGeom>
            <a:avLst/>
            <a:gdLst/>
            <a:ahLst/>
            <a:cxnLst/>
            <a:rect l="l" t="t" r="r" b="b"/>
            <a:pathLst>
              <a:path w="2771775" h="2057400">
                <a:moveTo>
                  <a:pt x="114309" y="0"/>
                </a:moveTo>
                <a:lnTo>
                  <a:pt x="2657466" y="0"/>
                </a:lnTo>
                <a:cubicBezTo>
                  <a:pt x="2720597" y="0"/>
                  <a:pt x="2771775" y="51178"/>
                  <a:pt x="2771775" y="114309"/>
                </a:cubicBezTo>
                <a:lnTo>
                  <a:pt x="2771775" y="1943091"/>
                </a:lnTo>
                <a:cubicBezTo>
                  <a:pt x="2771775" y="2006222"/>
                  <a:pt x="2720597" y="2057400"/>
                  <a:pt x="2657466" y="2057400"/>
                </a:cubicBezTo>
                <a:lnTo>
                  <a:pt x="114309" y="2057400"/>
                </a:lnTo>
                <a:cubicBezTo>
                  <a:pt x="51178" y="2057400"/>
                  <a:pt x="0" y="2006222"/>
                  <a:pt x="0" y="1943091"/>
                </a:cubicBezTo>
                <a:lnTo>
                  <a:pt x="0" y="114309"/>
                </a:lnTo>
                <a:cubicBezTo>
                  <a:pt x="0" y="51220"/>
                  <a:pt x="51220" y="0"/>
                  <a:pt x="11430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2" name="Shape 40"/>
          <p:cNvSpPr/>
          <p:nvPr/>
        </p:nvSpPr>
        <p:spPr>
          <a:xfrm>
            <a:off x="6267450" y="4000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43" name="Shape 41"/>
          <p:cNvSpPr/>
          <p:nvPr/>
        </p:nvSpPr>
        <p:spPr>
          <a:xfrm>
            <a:off x="6412706" y="41338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47625" y="0"/>
                </a:moveTo>
                <a:cubicBezTo>
                  <a:pt x="54211" y="0"/>
                  <a:pt x="59531" y="5321"/>
                  <a:pt x="59531" y="11906"/>
                </a:cubicBezTo>
                <a:lnTo>
                  <a:pt x="59531" y="23812"/>
                </a:lnTo>
                <a:lnTo>
                  <a:pt x="107156" y="23812"/>
                </a:lnTo>
                <a:lnTo>
                  <a:pt x="107156" y="11906"/>
                </a:lnTo>
                <a:cubicBezTo>
                  <a:pt x="107156" y="5321"/>
                  <a:pt x="112477" y="0"/>
                  <a:pt x="119063" y="0"/>
                </a:cubicBezTo>
                <a:cubicBezTo>
                  <a:pt x="125648" y="0"/>
                  <a:pt x="130969" y="5321"/>
                  <a:pt x="130969" y="11906"/>
                </a:cubicBezTo>
                <a:lnTo>
                  <a:pt x="130969" y="23812"/>
                </a:lnTo>
                <a:lnTo>
                  <a:pt x="142875" y="23812"/>
                </a:lnTo>
                <a:cubicBezTo>
                  <a:pt x="156009" y="23812"/>
                  <a:pt x="166688" y="34491"/>
                  <a:pt x="166688" y="47625"/>
                </a:cubicBezTo>
                <a:lnTo>
                  <a:pt x="166688" y="154781"/>
                </a:lnTo>
                <a:cubicBezTo>
                  <a:pt x="166688" y="167915"/>
                  <a:pt x="156009" y="178594"/>
                  <a:pt x="142875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47625"/>
                </a:lnTo>
                <a:cubicBezTo>
                  <a:pt x="0" y="34491"/>
                  <a:pt x="10678" y="23812"/>
                  <a:pt x="23812" y="23812"/>
                </a:cubicBezTo>
                <a:lnTo>
                  <a:pt x="35719" y="23812"/>
                </a:lnTo>
                <a:lnTo>
                  <a:pt x="35719" y="11906"/>
                </a:lnTo>
                <a:cubicBezTo>
                  <a:pt x="35719" y="5321"/>
                  <a:pt x="41039" y="0"/>
                  <a:pt x="47625" y="0"/>
                </a:cubicBezTo>
                <a:close/>
                <a:moveTo>
                  <a:pt x="23812" y="89297"/>
                </a:moveTo>
                <a:lnTo>
                  <a:pt x="23812" y="101203"/>
                </a:lnTo>
                <a:cubicBezTo>
                  <a:pt x="23812" y="104477"/>
                  <a:pt x="26491" y="107156"/>
                  <a:pt x="29766" y="107156"/>
                </a:cubicBezTo>
                <a:lnTo>
                  <a:pt x="41672" y="107156"/>
                </a:lnTo>
                <a:cubicBezTo>
                  <a:pt x="44946" y="107156"/>
                  <a:pt x="47625" y="104477"/>
                  <a:pt x="47625" y="101203"/>
                </a:cubicBezTo>
                <a:lnTo>
                  <a:pt x="47625" y="89297"/>
                </a:lnTo>
                <a:cubicBezTo>
                  <a:pt x="47625" y="86023"/>
                  <a:pt x="44946" y="83344"/>
                  <a:pt x="41672" y="83344"/>
                </a:cubicBezTo>
                <a:lnTo>
                  <a:pt x="29766" y="83344"/>
                </a:lnTo>
                <a:cubicBezTo>
                  <a:pt x="26491" y="83344"/>
                  <a:pt x="23812" y="86023"/>
                  <a:pt x="23812" y="89297"/>
                </a:cubicBezTo>
                <a:close/>
                <a:moveTo>
                  <a:pt x="71438" y="89297"/>
                </a:moveTo>
                <a:lnTo>
                  <a:pt x="71438" y="101203"/>
                </a:lnTo>
                <a:cubicBezTo>
                  <a:pt x="71438" y="104477"/>
                  <a:pt x="74116" y="107156"/>
                  <a:pt x="77391" y="107156"/>
                </a:cubicBezTo>
                <a:lnTo>
                  <a:pt x="89297" y="107156"/>
                </a:lnTo>
                <a:cubicBezTo>
                  <a:pt x="92571" y="107156"/>
                  <a:pt x="95250" y="104477"/>
                  <a:pt x="95250" y="101203"/>
                </a:cubicBezTo>
                <a:lnTo>
                  <a:pt x="95250" y="89297"/>
                </a:lnTo>
                <a:cubicBezTo>
                  <a:pt x="95250" y="86023"/>
                  <a:pt x="92571" y="83344"/>
                  <a:pt x="89297" y="83344"/>
                </a:cubicBezTo>
                <a:lnTo>
                  <a:pt x="77391" y="83344"/>
                </a:lnTo>
                <a:cubicBezTo>
                  <a:pt x="74116" y="83344"/>
                  <a:pt x="71438" y="86023"/>
                  <a:pt x="71438" y="89297"/>
                </a:cubicBezTo>
                <a:close/>
                <a:moveTo>
                  <a:pt x="125016" y="83344"/>
                </a:moveTo>
                <a:cubicBezTo>
                  <a:pt x="121741" y="83344"/>
                  <a:pt x="119063" y="86023"/>
                  <a:pt x="119063" y="89297"/>
                </a:cubicBezTo>
                <a:lnTo>
                  <a:pt x="119063" y="101203"/>
                </a:lnTo>
                <a:cubicBezTo>
                  <a:pt x="119063" y="104477"/>
                  <a:pt x="121741" y="107156"/>
                  <a:pt x="125016" y="107156"/>
                </a:cubicBezTo>
                <a:lnTo>
                  <a:pt x="136922" y="107156"/>
                </a:lnTo>
                <a:cubicBezTo>
                  <a:pt x="140196" y="107156"/>
                  <a:pt x="142875" y="104477"/>
                  <a:pt x="142875" y="101203"/>
                </a:cubicBezTo>
                <a:lnTo>
                  <a:pt x="142875" y="89297"/>
                </a:lnTo>
                <a:cubicBezTo>
                  <a:pt x="142875" y="86023"/>
                  <a:pt x="140196" y="83344"/>
                  <a:pt x="136922" y="83344"/>
                </a:cubicBezTo>
                <a:lnTo>
                  <a:pt x="125016" y="83344"/>
                </a:lnTo>
                <a:close/>
                <a:moveTo>
                  <a:pt x="23812" y="136922"/>
                </a:moveTo>
                <a:lnTo>
                  <a:pt x="23812" y="148828"/>
                </a:lnTo>
                <a:cubicBezTo>
                  <a:pt x="23812" y="152102"/>
                  <a:pt x="26491" y="154781"/>
                  <a:pt x="29766" y="154781"/>
                </a:cubicBezTo>
                <a:lnTo>
                  <a:pt x="41672" y="154781"/>
                </a:lnTo>
                <a:cubicBezTo>
                  <a:pt x="44946" y="154781"/>
                  <a:pt x="47625" y="152102"/>
                  <a:pt x="47625" y="148828"/>
                </a:cubicBezTo>
                <a:lnTo>
                  <a:pt x="47625" y="136922"/>
                </a:lnTo>
                <a:cubicBezTo>
                  <a:pt x="47625" y="133648"/>
                  <a:pt x="44946" y="130969"/>
                  <a:pt x="41672" y="130969"/>
                </a:cubicBezTo>
                <a:lnTo>
                  <a:pt x="29766" y="130969"/>
                </a:lnTo>
                <a:cubicBezTo>
                  <a:pt x="26491" y="130969"/>
                  <a:pt x="23812" y="133648"/>
                  <a:pt x="23812" y="136922"/>
                </a:cubicBezTo>
                <a:close/>
                <a:moveTo>
                  <a:pt x="77391" y="130969"/>
                </a:moveTo>
                <a:cubicBezTo>
                  <a:pt x="74116" y="130969"/>
                  <a:pt x="71438" y="133648"/>
                  <a:pt x="71438" y="136922"/>
                </a:cubicBezTo>
                <a:lnTo>
                  <a:pt x="71438" y="148828"/>
                </a:lnTo>
                <a:cubicBezTo>
                  <a:pt x="71438" y="152102"/>
                  <a:pt x="74116" y="154781"/>
                  <a:pt x="77391" y="154781"/>
                </a:cubicBezTo>
                <a:lnTo>
                  <a:pt x="89297" y="154781"/>
                </a:lnTo>
                <a:cubicBezTo>
                  <a:pt x="92571" y="154781"/>
                  <a:pt x="95250" y="152102"/>
                  <a:pt x="95250" y="148828"/>
                </a:cubicBezTo>
                <a:lnTo>
                  <a:pt x="95250" y="136922"/>
                </a:lnTo>
                <a:cubicBezTo>
                  <a:pt x="95250" y="133648"/>
                  <a:pt x="92571" y="130969"/>
                  <a:pt x="89297" y="130969"/>
                </a:cubicBezTo>
                <a:lnTo>
                  <a:pt x="77391" y="130969"/>
                </a:lnTo>
                <a:close/>
                <a:moveTo>
                  <a:pt x="119063" y="136922"/>
                </a:moveTo>
                <a:lnTo>
                  <a:pt x="119063" y="148828"/>
                </a:lnTo>
                <a:cubicBezTo>
                  <a:pt x="119063" y="152102"/>
                  <a:pt x="121741" y="154781"/>
                  <a:pt x="125016" y="154781"/>
                </a:cubicBezTo>
                <a:lnTo>
                  <a:pt x="136922" y="154781"/>
                </a:lnTo>
                <a:cubicBezTo>
                  <a:pt x="140196" y="154781"/>
                  <a:pt x="142875" y="152102"/>
                  <a:pt x="142875" y="148828"/>
                </a:cubicBezTo>
                <a:lnTo>
                  <a:pt x="142875" y="136922"/>
                </a:lnTo>
                <a:cubicBezTo>
                  <a:pt x="142875" y="133648"/>
                  <a:pt x="140196" y="130969"/>
                  <a:pt x="136922" y="130969"/>
                </a:cubicBezTo>
                <a:lnTo>
                  <a:pt x="125016" y="130969"/>
                </a:lnTo>
                <a:cubicBezTo>
                  <a:pt x="121741" y="130969"/>
                  <a:pt x="119063" y="133648"/>
                  <a:pt x="119063" y="136922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4" name="Text 42"/>
          <p:cNvSpPr/>
          <p:nvPr/>
        </p:nvSpPr>
        <p:spPr>
          <a:xfrm>
            <a:off x="6267450" y="4533900"/>
            <a:ext cx="2628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Calendar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267450" y="4838700"/>
            <a:ext cx="26193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線上行事曆，可建立行程、設定提醒，支援與他人分享和邀請功能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267450" y="5600700"/>
            <a:ext cx="2619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行事曆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9039225" y="3886200"/>
            <a:ext cx="2771775" cy="2057400"/>
          </a:xfrm>
          <a:custGeom>
            <a:avLst/>
            <a:gdLst/>
            <a:ahLst/>
            <a:cxnLst/>
            <a:rect l="l" t="t" r="r" b="b"/>
            <a:pathLst>
              <a:path w="2771775" h="2057400">
                <a:moveTo>
                  <a:pt x="114309" y="0"/>
                </a:moveTo>
                <a:lnTo>
                  <a:pt x="2657466" y="0"/>
                </a:lnTo>
                <a:cubicBezTo>
                  <a:pt x="2720597" y="0"/>
                  <a:pt x="2771775" y="51178"/>
                  <a:pt x="2771775" y="114309"/>
                </a:cubicBezTo>
                <a:lnTo>
                  <a:pt x="2771775" y="1943091"/>
                </a:lnTo>
                <a:cubicBezTo>
                  <a:pt x="2771775" y="2006222"/>
                  <a:pt x="2720597" y="2057400"/>
                  <a:pt x="2657466" y="2057400"/>
                </a:cubicBezTo>
                <a:lnTo>
                  <a:pt x="114309" y="2057400"/>
                </a:lnTo>
                <a:cubicBezTo>
                  <a:pt x="51178" y="2057400"/>
                  <a:pt x="0" y="2006222"/>
                  <a:pt x="0" y="1943091"/>
                </a:cubicBezTo>
                <a:lnTo>
                  <a:pt x="0" y="114309"/>
                </a:lnTo>
                <a:cubicBezTo>
                  <a:pt x="0" y="51220"/>
                  <a:pt x="51220" y="0"/>
                  <a:pt x="11430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8" name="Shape 46"/>
          <p:cNvSpPr/>
          <p:nvPr/>
        </p:nvSpPr>
        <p:spPr>
          <a:xfrm>
            <a:off x="9153525" y="4000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73AB7"/>
          </a:solidFill>
          <a:ln/>
        </p:spPr>
      </p:sp>
      <p:sp>
        <p:nvSpPr>
          <p:cNvPr id="49" name="Shape 47"/>
          <p:cNvSpPr/>
          <p:nvPr/>
        </p:nvSpPr>
        <p:spPr>
          <a:xfrm>
            <a:off x="9298781" y="41338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23812" y="11906"/>
                </a:moveTo>
                <a:cubicBezTo>
                  <a:pt x="10678" y="11906"/>
                  <a:pt x="0" y="22585"/>
                  <a:pt x="0" y="35719"/>
                </a:cubicBezTo>
                <a:lnTo>
                  <a:pt x="0" y="154781"/>
                </a:lnTo>
                <a:cubicBezTo>
                  <a:pt x="0" y="167915"/>
                  <a:pt x="10678" y="178594"/>
                  <a:pt x="23812" y="178594"/>
                </a:cubicBezTo>
                <a:lnTo>
                  <a:pt x="142875" y="178594"/>
                </a:lnTo>
                <a:cubicBezTo>
                  <a:pt x="156009" y="178594"/>
                  <a:pt x="166688" y="167915"/>
                  <a:pt x="166688" y="154781"/>
                </a:cubicBezTo>
                <a:lnTo>
                  <a:pt x="166688" y="35719"/>
                </a:lnTo>
                <a:cubicBezTo>
                  <a:pt x="166688" y="22585"/>
                  <a:pt x="156009" y="11906"/>
                  <a:pt x="142875" y="11906"/>
                </a:cubicBezTo>
                <a:lnTo>
                  <a:pt x="23812" y="11906"/>
                </a:lnTo>
                <a:close/>
                <a:moveTo>
                  <a:pt x="44648" y="83344"/>
                </a:moveTo>
                <a:cubicBezTo>
                  <a:pt x="49597" y="83344"/>
                  <a:pt x="53578" y="87325"/>
                  <a:pt x="53578" y="92273"/>
                </a:cubicBezTo>
                <a:lnTo>
                  <a:pt x="53578" y="133945"/>
                </a:lnTo>
                <a:cubicBezTo>
                  <a:pt x="53578" y="138894"/>
                  <a:pt x="49597" y="142875"/>
                  <a:pt x="44648" y="142875"/>
                </a:cubicBezTo>
                <a:cubicBezTo>
                  <a:pt x="39700" y="142875"/>
                  <a:pt x="35719" y="138894"/>
                  <a:pt x="35719" y="133945"/>
                </a:cubicBezTo>
                <a:lnTo>
                  <a:pt x="35719" y="92273"/>
                </a:lnTo>
                <a:cubicBezTo>
                  <a:pt x="35719" y="87325"/>
                  <a:pt x="39700" y="83344"/>
                  <a:pt x="44648" y="83344"/>
                </a:cubicBezTo>
                <a:close/>
                <a:moveTo>
                  <a:pt x="113109" y="116086"/>
                </a:moveTo>
                <a:cubicBezTo>
                  <a:pt x="113109" y="111137"/>
                  <a:pt x="117091" y="107156"/>
                  <a:pt x="122039" y="107156"/>
                </a:cubicBezTo>
                <a:cubicBezTo>
                  <a:pt x="126988" y="107156"/>
                  <a:pt x="130969" y="111137"/>
                  <a:pt x="130969" y="116086"/>
                </a:cubicBezTo>
                <a:lnTo>
                  <a:pt x="130969" y="133945"/>
                </a:lnTo>
                <a:cubicBezTo>
                  <a:pt x="130969" y="138894"/>
                  <a:pt x="126988" y="142875"/>
                  <a:pt x="122039" y="142875"/>
                </a:cubicBezTo>
                <a:cubicBezTo>
                  <a:pt x="117091" y="142875"/>
                  <a:pt x="113109" y="138894"/>
                  <a:pt x="113109" y="133945"/>
                </a:cubicBezTo>
                <a:lnTo>
                  <a:pt x="113109" y="116086"/>
                </a:lnTo>
                <a:close/>
                <a:moveTo>
                  <a:pt x="83344" y="47625"/>
                </a:moveTo>
                <a:cubicBezTo>
                  <a:pt x="88292" y="47625"/>
                  <a:pt x="92273" y="51606"/>
                  <a:pt x="92273" y="56555"/>
                </a:cubicBezTo>
                <a:lnTo>
                  <a:pt x="92273" y="133945"/>
                </a:lnTo>
                <a:cubicBezTo>
                  <a:pt x="92273" y="138894"/>
                  <a:pt x="88292" y="142875"/>
                  <a:pt x="83344" y="142875"/>
                </a:cubicBezTo>
                <a:cubicBezTo>
                  <a:pt x="78395" y="142875"/>
                  <a:pt x="74414" y="138894"/>
                  <a:pt x="74414" y="133945"/>
                </a:cubicBezTo>
                <a:lnTo>
                  <a:pt x="74414" y="56555"/>
                </a:lnTo>
                <a:cubicBezTo>
                  <a:pt x="74414" y="51606"/>
                  <a:pt x="78395" y="47625"/>
                  <a:pt x="83344" y="4762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0" name="Text 48"/>
          <p:cNvSpPr/>
          <p:nvPr/>
        </p:nvSpPr>
        <p:spPr>
          <a:xfrm>
            <a:off x="9153525" y="4533900"/>
            <a:ext cx="2628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Forms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9153525" y="4838700"/>
            <a:ext cx="26193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線上表單工具，可製作問卷、測驗，自動收集回覆並生成統計報表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9153525" y="5600700"/>
            <a:ext cx="2619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表單問卷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381000" y="6019800"/>
            <a:ext cx="11430000" cy="457200"/>
          </a:xfrm>
          <a:custGeom>
            <a:avLst/>
            <a:gdLst/>
            <a:ahLst/>
            <a:cxnLst/>
            <a:rect l="l" t="t" r="r" b="b"/>
            <a:pathLst>
              <a:path w="11430000" h="457200">
                <a:moveTo>
                  <a:pt x="76202" y="0"/>
                </a:moveTo>
                <a:lnTo>
                  <a:pt x="11353798" y="0"/>
                </a:lnTo>
                <a:cubicBezTo>
                  <a:pt x="11395883" y="0"/>
                  <a:pt x="11430000" y="34117"/>
                  <a:pt x="11430000" y="76202"/>
                </a:cubicBezTo>
                <a:lnTo>
                  <a:pt x="11430000" y="380998"/>
                </a:lnTo>
                <a:cubicBezTo>
                  <a:pt x="11430000" y="423083"/>
                  <a:pt x="11395883" y="457200"/>
                  <a:pt x="113537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285F4">
              <a:alpha val="10196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523875" y="61341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00013" y="71438"/>
                </a:moveTo>
                <a:cubicBezTo>
                  <a:pt x="100013" y="63552"/>
                  <a:pt x="106415" y="57150"/>
                  <a:pt x="114300" y="57150"/>
                </a:cubicBezTo>
                <a:cubicBezTo>
                  <a:pt x="122185" y="57150"/>
                  <a:pt x="128588" y="63552"/>
                  <a:pt x="128588" y="71438"/>
                </a:cubicBezTo>
                <a:cubicBezTo>
                  <a:pt x="128588" y="79323"/>
                  <a:pt x="122185" y="85725"/>
                  <a:pt x="114300" y="85725"/>
                </a:cubicBezTo>
                <a:cubicBezTo>
                  <a:pt x="106415" y="85725"/>
                  <a:pt x="100013" y="79323"/>
                  <a:pt x="100013" y="71438"/>
                </a:cubicBezTo>
                <a:close/>
                <a:moveTo>
                  <a:pt x="96441" y="100013"/>
                </a:moveTo>
                <a:lnTo>
                  <a:pt x="117872" y="100013"/>
                </a:lnTo>
                <a:cubicBezTo>
                  <a:pt x="123810" y="100013"/>
                  <a:pt x="128588" y="104790"/>
                  <a:pt x="128588" y="110728"/>
                </a:cubicBezTo>
                <a:lnTo>
                  <a:pt x="128588" y="150019"/>
                </a:lnTo>
                <a:lnTo>
                  <a:pt x="132159" y="150019"/>
                </a:lnTo>
                <a:cubicBezTo>
                  <a:pt x="138098" y="150019"/>
                  <a:pt x="142875" y="154796"/>
                  <a:pt x="142875" y="160734"/>
                </a:cubicBezTo>
                <a:cubicBezTo>
                  <a:pt x="142875" y="166673"/>
                  <a:pt x="138098" y="171450"/>
                  <a:pt x="132159" y="171450"/>
                </a:cubicBezTo>
                <a:lnTo>
                  <a:pt x="96441" y="171450"/>
                </a:lnTo>
                <a:cubicBezTo>
                  <a:pt x="90502" y="171450"/>
                  <a:pt x="85725" y="166673"/>
                  <a:pt x="85725" y="160734"/>
                </a:cubicBezTo>
                <a:cubicBezTo>
                  <a:pt x="85725" y="154796"/>
                  <a:pt x="90502" y="150019"/>
                  <a:pt x="96441" y="150019"/>
                </a:cubicBezTo>
                <a:lnTo>
                  <a:pt x="107156" y="150019"/>
                </a:lnTo>
                <a:lnTo>
                  <a:pt x="107156" y="121444"/>
                </a:lnTo>
                <a:lnTo>
                  <a:pt x="96441" y="121444"/>
                </a:lnTo>
                <a:cubicBezTo>
                  <a:pt x="90502" y="121444"/>
                  <a:pt x="85725" y="116666"/>
                  <a:pt x="85725" y="110728"/>
                </a:cubicBezTo>
                <a:cubicBezTo>
                  <a:pt x="85725" y="104790"/>
                  <a:pt x="90502" y="100013"/>
                  <a:pt x="96441" y="100013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55" name="Text 53"/>
          <p:cNvSpPr/>
          <p:nvPr/>
        </p:nvSpPr>
        <p:spPr>
          <a:xfrm>
            <a:off x="933450" y="6134100"/>
            <a:ext cx="7477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小提示：</a:t>
            </a:r>
            <a:r>
              <a:rPr lang="en-US" sz="1200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所有這些工具都只需要一個Google帳號就能免費使用，而且檔案會自動儲存在雲端，不用擔心遺失！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什麼是Google Workspace？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81000" y="952500"/>
            <a:ext cx="914400" cy="57150"/>
          </a:xfrm>
          <a:custGeom>
            <a:avLst/>
            <a:gdLst/>
            <a:ahLst/>
            <a:cxnLst/>
            <a:rect l="l" t="t" r="r" b="b"/>
            <a:pathLst>
              <a:path w="914400" h="57150">
                <a:moveTo>
                  <a:pt x="0" y="0"/>
                </a:moveTo>
                <a:lnTo>
                  <a:pt x="914400" y="0"/>
                </a:lnTo>
                <a:lnTo>
                  <a:pt x="9144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4" name="Shape 2"/>
          <p:cNvSpPr/>
          <p:nvPr/>
        </p:nvSpPr>
        <p:spPr>
          <a:xfrm>
            <a:off x="381000" y="1238250"/>
            <a:ext cx="6448425" cy="1219200"/>
          </a:xfrm>
          <a:custGeom>
            <a:avLst/>
            <a:gdLst/>
            <a:ahLst/>
            <a:cxnLst/>
            <a:rect l="l" t="t" r="r" b="b"/>
            <a:pathLst>
              <a:path w="6448425" h="1219200">
                <a:moveTo>
                  <a:pt x="114300" y="0"/>
                </a:moveTo>
                <a:lnTo>
                  <a:pt x="6334125" y="0"/>
                </a:lnTo>
                <a:cubicBezTo>
                  <a:pt x="6397209" y="0"/>
                  <a:pt x="6448425" y="51216"/>
                  <a:pt x="6448425" y="114300"/>
                </a:cubicBezTo>
                <a:lnTo>
                  <a:pt x="6448425" y="1104900"/>
                </a:lnTo>
                <a:cubicBezTo>
                  <a:pt x="6448425" y="1167984"/>
                  <a:pt x="6397209" y="1219200"/>
                  <a:pt x="6334125" y="1219200"/>
                </a:cubicBezTo>
                <a:lnTo>
                  <a:pt x="114300" y="1219200"/>
                </a:lnTo>
                <a:cubicBezTo>
                  <a:pt x="51216" y="1219200"/>
                  <a:pt x="0" y="1167984"/>
                  <a:pt x="0" y="1104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71500" y="14287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76202" y="0"/>
                </a:moveTo>
                <a:lnTo>
                  <a:pt x="457198" y="0"/>
                </a:lnTo>
                <a:cubicBezTo>
                  <a:pt x="499283" y="0"/>
                  <a:pt x="533400" y="34117"/>
                  <a:pt x="533400" y="76202"/>
                </a:cubicBezTo>
                <a:lnTo>
                  <a:pt x="533400" y="457198"/>
                </a:lnTo>
                <a:cubicBezTo>
                  <a:pt x="533400" y="499283"/>
                  <a:pt x="499283" y="533400"/>
                  <a:pt x="4571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285F4">
              <a:alpha val="10196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679847" y="1552575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0" y="187523"/>
                </a:moveTo>
                <a:cubicBezTo>
                  <a:pt x="0" y="231893"/>
                  <a:pt x="35998" y="267891"/>
                  <a:pt x="80367" y="267891"/>
                </a:cubicBezTo>
                <a:lnTo>
                  <a:pt x="250031" y="267891"/>
                </a:lnTo>
                <a:cubicBezTo>
                  <a:pt x="289489" y="267891"/>
                  <a:pt x="321469" y="235911"/>
                  <a:pt x="321469" y="196453"/>
                </a:cubicBezTo>
                <a:cubicBezTo>
                  <a:pt x="321469" y="167655"/>
                  <a:pt x="304447" y="142819"/>
                  <a:pt x="279890" y="131545"/>
                </a:cubicBezTo>
                <a:cubicBezTo>
                  <a:pt x="283629" y="124234"/>
                  <a:pt x="285750" y="115919"/>
                  <a:pt x="285750" y="107156"/>
                </a:cubicBezTo>
                <a:cubicBezTo>
                  <a:pt x="285750" y="77577"/>
                  <a:pt x="261751" y="53578"/>
                  <a:pt x="232172" y="53578"/>
                </a:cubicBezTo>
                <a:cubicBezTo>
                  <a:pt x="222293" y="53578"/>
                  <a:pt x="213085" y="56257"/>
                  <a:pt x="205160" y="60889"/>
                </a:cubicBezTo>
                <a:cubicBezTo>
                  <a:pt x="191709" y="35328"/>
                  <a:pt x="164864" y="17859"/>
                  <a:pt x="133945" y="17859"/>
                </a:cubicBezTo>
                <a:cubicBezTo>
                  <a:pt x="89576" y="17859"/>
                  <a:pt x="53578" y="53857"/>
                  <a:pt x="53578" y="98227"/>
                </a:cubicBezTo>
                <a:cubicBezTo>
                  <a:pt x="53578" y="102691"/>
                  <a:pt x="53969" y="107100"/>
                  <a:pt x="54639" y="111342"/>
                </a:cubicBezTo>
                <a:cubicBezTo>
                  <a:pt x="22882" y="122058"/>
                  <a:pt x="0" y="152140"/>
                  <a:pt x="0" y="187523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7" name="Text 5"/>
          <p:cNvSpPr/>
          <p:nvPr/>
        </p:nvSpPr>
        <p:spPr>
          <a:xfrm>
            <a:off x="1257300" y="1428750"/>
            <a:ext cx="5476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雲端辦公套組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57300" y="1771650"/>
            <a:ext cx="54578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Workspace是Google提供的免費雲端辦公軟體集合，包含文件處理、試算表、簡報、電子郵件等多種工具，讓你在任何有網路的地方都能工作。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81000" y="2609850"/>
            <a:ext cx="6448425" cy="1219200"/>
          </a:xfrm>
          <a:custGeom>
            <a:avLst/>
            <a:gdLst/>
            <a:ahLst/>
            <a:cxnLst/>
            <a:rect l="l" t="t" r="r" b="b"/>
            <a:pathLst>
              <a:path w="6448425" h="1219200">
                <a:moveTo>
                  <a:pt x="114300" y="0"/>
                </a:moveTo>
                <a:lnTo>
                  <a:pt x="6334125" y="0"/>
                </a:lnTo>
                <a:cubicBezTo>
                  <a:pt x="6397209" y="0"/>
                  <a:pt x="6448425" y="51216"/>
                  <a:pt x="6448425" y="114300"/>
                </a:cubicBezTo>
                <a:lnTo>
                  <a:pt x="6448425" y="1104900"/>
                </a:lnTo>
                <a:cubicBezTo>
                  <a:pt x="6448425" y="1167984"/>
                  <a:pt x="6397209" y="1219200"/>
                  <a:pt x="6334125" y="1219200"/>
                </a:cubicBezTo>
                <a:lnTo>
                  <a:pt x="114300" y="1219200"/>
                </a:lnTo>
                <a:cubicBezTo>
                  <a:pt x="51216" y="1219200"/>
                  <a:pt x="0" y="1167984"/>
                  <a:pt x="0" y="1104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71500" y="28003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76202" y="0"/>
                </a:moveTo>
                <a:lnTo>
                  <a:pt x="457198" y="0"/>
                </a:lnTo>
                <a:cubicBezTo>
                  <a:pt x="499283" y="0"/>
                  <a:pt x="533400" y="34117"/>
                  <a:pt x="533400" y="76202"/>
                </a:cubicBezTo>
                <a:lnTo>
                  <a:pt x="533400" y="457198"/>
                </a:lnTo>
                <a:cubicBezTo>
                  <a:pt x="533400" y="499283"/>
                  <a:pt x="499283" y="533400"/>
                  <a:pt x="4571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34A853">
              <a:alpha val="10196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697706" y="292417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67946" y="107156"/>
                </a:moveTo>
                <a:lnTo>
                  <a:pt x="272355" y="107156"/>
                </a:lnTo>
                <a:cubicBezTo>
                  <a:pt x="279778" y="107156"/>
                  <a:pt x="285750" y="101185"/>
                  <a:pt x="285750" y="93762"/>
                </a:cubicBezTo>
                <a:lnTo>
                  <a:pt x="285750" y="13395"/>
                </a:lnTo>
                <a:cubicBezTo>
                  <a:pt x="285750" y="7981"/>
                  <a:pt x="282513" y="3070"/>
                  <a:pt x="277490" y="1005"/>
                </a:cubicBezTo>
                <a:cubicBezTo>
                  <a:pt x="272467" y="-1060"/>
                  <a:pt x="266719" y="112"/>
                  <a:pt x="262868" y="3907"/>
                </a:cubicBezTo>
                <a:lnTo>
                  <a:pt x="234014" y="32817"/>
                </a:lnTo>
                <a:cubicBezTo>
                  <a:pt x="209290" y="12334"/>
                  <a:pt x="177478" y="0"/>
                  <a:pt x="142875" y="0"/>
                </a:cubicBezTo>
                <a:cubicBezTo>
                  <a:pt x="70879" y="0"/>
                  <a:pt x="11330" y="53243"/>
                  <a:pt x="1451" y="122504"/>
                </a:cubicBezTo>
                <a:cubicBezTo>
                  <a:pt x="56" y="132271"/>
                  <a:pt x="6809" y="141312"/>
                  <a:pt x="16576" y="142708"/>
                </a:cubicBezTo>
                <a:cubicBezTo>
                  <a:pt x="26343" y="144103"/>
                  <a:pt x="35384" y="137294"/>
                  <a:pt x="36779" y="127583"/>
                </a:cubicBezTo>
                <a:cubicBezTo>
                  <a:pt x="44202" y="75623"/>
                  <a:pt x="88906" y="35719"/>
                  <a:pt x="142875" y="35719"/>
                </a:cubicBezTo>
                <a:cubicBezTo>
                  <a:pt x="167655" y="35719"/>
                  <a:pt x="190426" y="44090"/>
                  <a:pt x="208564" y="58210"/>
                </a:cubicBezTo>
                <a:lnTo>
                  <a:pt x="182500" y="84274"/>
                </a:lnTo>
                <a:cubicBezTo>
                  <a:pt x="178650" y="88125"/>
                  <a:pt x="177533" y="93873"/>
                  <a:pt x="179598" y="98896"/>
                </a:cubicBezTo>
                <a:cubicBezTo>
                  <a:pt x="181663" y="103919"/>
                  <a:pt x="186575" y="107156"/>
                  <a:pt x="191988" y="107156"/>
                </a:cubicBezTo>
                <a:lnTo>
                  <a:pt x="267946" y="107156"/>
                </a:lnTo>
                <a:close/>
                <a:moveTo>
                  <a:pt x="284355" y="163246"/>
                </a:moveTo>
                <a:cubicBezTo>
                  <a:pt x="285750" y="153479"/>
                  <a:pt x="278941" y="144438"/>
                  <a:pt x="269230" y="143042"/>
                </a:cubicBezTo>
                <a:cubicBezTo>
                  <a:pt x="259519" y="141647"/>
                  <a:pt x="250422" y="148456"/>
                  <a:pt x="249027" y="158167"/>
                </a:cubicBezTo>
                <a:cubicBezTo>
                  <a:pt x="241604" y="210071"/>
                  <a:pt x="196900" y="249975"/>
                  <a:pt x="142931" y="249975"/>
                </a:cubicBezTo>
                <a:cubicBezTo>
                  <a:pt x="118151" y="249975"/>
                  <a:pt x="95380" y="241604"/>
                  <a:pt x="77242" y="227484"/>
                </a:cubicBezTo>
                <a:lnTo>
                  <a:pt x="103250" y="201476"/>
                </a:lnTo>
                <a:cubicBezTo>
                  <a:pt x="107100" y="197625"/>
                  <a:pt x="108217" y="191877"/>
                  <a:pt x="106152" y="186854"/>
                </a:cubicBezTo>
                <a:cubicBezTo>
                  <a:pt x="104087" y="181831"/>
                  <a:pt x="99175" y="178594"/>
                  <a:pt x="93762" y="178594"/>
                </a:cubicBezTo>
                <a:lnTo>
                  <a:pt x="13395" y="178594"/>
                </a:lnTo>
                <a:cubicBezTo>
                  <a:pt x="5972" y="178594"/>
                  <a:pt x="0" y="184565"/>
                  <a:pt x="0" y="191988"/>
                </a:cubicBezTo>
                <a:lnTo>
                  <a:pt x="0" y="272355"/>
                </a:lnTo>
                <a:cubicBezTo>
                  <a:pt x="0" y="277769"/>
                  <a:pt x="3237" y="282680"/>
                  <a:pt x="8260" y="284745"/>
                </a:cubicBezTo>
                <a:cubicBezTo>
                  <a:pt x="13283" y="286810"/>
                  <a:pt x="19031" y="285638"/>
                  <a:pt x="22882" y="281843"/>
                </a:cubicBezTo>
                <a:lnTo>
                  <a:pt x="51792" y="252933"/>
                </a:lnTo>
                <a:cubicBezTo>
                  <a:pt x="76460" y="273416"/>
                  <a:pt x="108272" y="285750"/>
                  <a:pt x="142875" y="285750"/>
                </a:cubicBezTo>
                <a:cubicBezTo>
                  <a:pt x="214871" y="285750"/>
                  <a:pt x="274420" y="232507"/>
                  <a:pt x="284299" y="163246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12" name="Text 10"/>
          <p:cNvSpPr/>
          <p:nvPr/>
        </p:nvSpPr>
        <p:spPr>
          <a:xfrm>
            <a:off x="1257300" y="2800350"/>
            <a:ext cx="5476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跨裝置同步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257300" y="3143250"/>
            <a:ext cx="54578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無論使用電腦、平板還是手機，只要登入Google帳號，就能存取相同的檔案和資料，工作進度自動同步，不用擔心檔案遺失。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81000" y="3981450"/>
            <a:ext cx="6448425" cy="1219200"/>
          </a:xfrm>
          <a:custGeom>
            <a:avLst/>
            <a:gdLst/>
            <a:ahLst/>
            <a:cxnLst/>
            <a:rect l="l" t="t" r="r" b="b"/>
            <a:pathLst>
              <a:path w="6448425" h="1219200">
                <a:moveTo>
                  <a:pt x="114300" y="0"/>
                </a:moveTo>
                <a:lnTo>
                  <a:pt x="6334125" y="0"/>
                </a:lnTo>
                <a:cubicBezTo>
                  <a:pt x="6397209" y="0"/>
                  <a:pt x="6448425" y="51216"/>
                  <a:pt x="6448425" y="114300"/>
                </a:cubicBezTo>
                <a:lnTo>
                  <a:pt x="6448425" y="1104900"/>
                </a:lnTo>
                <a:cubicBezTo>
                  <a:pt x="6448425" y="1167984"/>
                  <a:pt x="6397209" y="1219200"/>
                  <a:pt x="6334125" y="1219200"/>
                </a:cubicBezTo>
                <a:lnTo>
                  <a:pt x="114300" y="1219200"/>
                </a:lnTo>
                <a:cubicBezTo>
                  <a:pt x="51216" y="1219200"/>
                  <a:pt x="0" y="1167984"/>
                  <a:pt x="0" y="1104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71500" y="41719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76202" y="0"/>
                </a:moveTo>
                <a:lnTo>
                  <a:pt x="457198" y="0"/>
                </a:lnTo>
                <a:cubicBezTo>
                  <a:pt x="499283" y="0"/>
                  <a:pt x="533400" y="34117"/>
                  <a:pt x="533400" y="76202"/>
                </a:cubicBezTo>
                <a:lnTo>
                  <a:pt x="533400" y="457198"/>
                </a:lnTo>
                <a:cubicBezTo>
                  <a:pt x="533400" y="499283"/>
                  <a:pt x="499283" y="533400"/>
                  <a:pt x="4571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BBC04">
              <a:alpha val="10196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661988" y="4295775"/>
            <a:ext cx="357188" cy="285750"/>
          </a:xfrm>
          <a:custGeom>
            <a:avLst/>
            <a:gdLst/>
            <a:ahLst/>
            <a:cxnLst/>
            <a:rect l="l" t="t" r="r" b="b"/>
            <a:pathLst>
              <a:path w="357188" h="285750">
                <a:moveTo>
                  <a:pt x="178594" y="8930"/>
                </a:moveTo>
                <a:cubicBezTo>
                  <a:pt x="210629" y="8930"/>
                  <a:pt x="236637" y="34938"/>
                  <a:pt x="236637" y="66973"/>
                </a:cubicBezTo>
                <a:cubicBezTo>
                  <a:pt x="236637" y="99007"/>
                  <a:pt x="210629" y="125016"/>
                  <a:pt x="178594" y="125016"/>
                </a:cubicBezTo>
                <a:cubicBezTo>
                  <a:pt x="146559" y="125016"/>
                  <a:pt x="120551" y="99007"/>
                  <a:pt x="120551" y="66973"/>
                </a:cubicBezTo>
                <a:cubicBezTo>
                  <a:pt x="120551" y="34938"/>
                  <a:pt x="146559" y="8930"/>
                  <a:pt x="178594" y="8930"/>
                </a:cubicBezTo>
                <a:close/>
                <a:moveTo>
                  <a:pt x="53578" y="49113"/>
                </a:moveTo>
                <a:cubicBezTo>
                  <a:pt x="75756" y="49113"/>
                  <a:pt x="93762" y="67119"/>
                  <a:pt x="93762" y="89297"/>
                </a:cubicBezTo>
                <a:cubicBezTo>
                  <a:pt x="93762" y="111475"/>
                  <a:pt x="75756" y="129480"/>
                  <a:pt x="53578" y="129480"/>
                </a:cubicBezTo>
                <a:cubicBezTo>
                  <a:pt x="31400" y="129480"/>
                  <a:pt x="13395" y="111475"/>
                  <a:pt x="13395" y="89297"/>
                </a:cubicBezTo>
                <a:cubicBezTo>
                  <a:pt x="13395" y="67119"/>
                  <a:pt x="31400" y="49113"/>
                  <a:pt x="53578" y="49113"/>
                </a:cubicBezTo>
                <a:close/>
                <a:moveTo>
                  <a:pt x="0" y="232172"/>
                </a:moveTo>
                <a:cubicBezTo>
                  <a:pt x="0" y="192714"/>
                  <a:pt x="31979" y="160734"/>
                  <a:pt x="71438" y="160734"/>
                </a:cubicBezTo>
                <a:cubicBezTo>
                  <a:pt x="78581" y="160734"/>
                  <a:pt x="85502" y="161795"/>
                  <a:pt x="92032" y="163748"/>
                </a:cubicBezTo>
                <a:cubicBezTo>
                  <a:pt x="73670" y="184286"/>
                  <a:pt x="62508" y="211410"/>
                  <a:pt x="62508" y="241102"/>
                </a:cubicBezTo>
                <a:lnTo>
                  <a:pt x="62508" y="250031"/>
                </a:lnTo>
                <a:cubicBezTo>
                  <a:pt x="62508" y="256394"/>
                  <a:pt x="63847" y="262421"/>
                  <a:pt x="66247" y="267891"/>
                </a:cubicBezTo>
                <a:lnTo>
                  <a:pt x="17859" y="267891"/>
                </a:lnTo>
                <a:cubicBezTo>
                  <a:pt x="7981" y="267891"/>
                  <a:pt x="0" y="259910"/>
                  <a:pt x="0" y="250031"/>
                </a:cubicBezTo>
                <a:lnTo>
                  <a:pt x="0" y="232172"/>
                </a:lnTo>
                <a:close/>
                <a:moveTo>
                  <a:pt x="290940" y="267891"/>
                </a:moveTo>
                <a:cubicBezTo>
                  <a:pt x="293340" y="262421"/>
                  <a:pt x="294680" y="256394"/>
                  <a:pt x="294680" y="250031"/>
                </a:cubicBezTo>
                <a:lnTo>
                  <a:pt x="294680" y="241102"/>
                </a:lnTo>
                <a:cubicBezTo>
                  <a:pt x="294680" y="211410"/>
                  <a:pt x="283518" y="184286"/>
                  <a:pt x="265156" y="163748"/>
                </a:cubicBezTo>
                <a:cubicBezTo>
                  <a:pt x="271686" y="161795"/>
                  <a:pt x="278606" y="160734"/>
                  <a:pt x="285750" y="160734"/>
                </a:cubicBezTo>
                <a:cubicBezTo>
                  <a:pt x="325208" y="160734"/>
                  <a:pt x="357188" y="192714"/>
                  <a:pt x="357188" y="232172"/>
                </a:cubicBezTo>
                <a:lnTo>
                  <a:pt x="357188" y="250031"/>
                </a:lnTo>
                <a:cubicBezTo>
                  <a:pt x="357188" y="259910"/>
                  <a:pt x="349207" y="267891"/>
                  <a:pt x="339328" y="267891"/>
                </a:cubicBezTo>
                <a:lnTo>
                  <a:pt x="290940" y="267891"/>
                </a:lnTo>
                <a:close/>
                <a:moveTo>
                  <a:pt x="263426" y="89297"/>
                </a:moveTo>
                <a:cubicBezTo>
                  <a:pt x="263426" y="67119"/>
                  <a:pt x="281431" y="49113"/>
                  <a:pt x="303609" y="49113"/>
                </a:cubicBezTo>
                <a:cubicBezTo>
                  <a:pt x="325787" y="49113"/>
                  <a:pt x="343793" y="67119"/>
                  <a:pt x="343793" y="89297"/>
                </a:cubicBezTo>
                <a:cubicBezTo>
                  <a:pt x="343793" y="111475"/>
                  <a:pt x="325787" y="129480"/>
                  <a:pt x="303609" y="129480"/>
                </a:cubicBezTo>
                <a:cubicBezTo>
                  <a:pt x="281431" y="129480"/>
                  <a:pt x="263426" y="111475"/>
                  <a:pt x="263426" y="89297"/>
                </a:cubicBezTo>
                <a:close/>
                <a:moveTo>
                  <a:pt x="89297" y="241102"/>
                </a:moveTo>
                <a:cubicBezTo>
                  <a:pt x="89297" y="191765"/>
                  <a:pt x="129257" y="151805"/>
                  <a:pt x="178594" y="151805"/>
                </a:cubicBezTo>
                <a:cubicBezTo>
                  <a:pt x="227930" y="151805"/>
                  <a:pt x="267891" y="191765"/>
                  <a:pt x="267891" y="241102"/>
                </a:cubicBezTo>
                <a:lnTo>
                  <a:pt x="267891" y="250031"/>
                </a:lnTo>
                <a:cubicBezTo>
                  <a:pt x="267891" y="259910"/>
                  <a:pt x="259910" y="267891"/>
                  <a:pt x="250031" y="267891"/>
                </a:cubicBezTo>
                <a:lnTo>
                  <a:pt x="107156" y="267891"/>
                </a:lnTo>
                <a:cubicBezTo>
                  <a:pt x="97278" y="267891"/>
                  <a:pt x="89297" y="259910"/>
                  <a:pt x="89297" y="250031"/>
                </a:cubicBezTo>
                <a:lnTo>
                  <a:pt x="89297" y="241102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17" name="Text 15"/>
          <p:cNvSpPr/>
          <p:nvPr/>
        </p:nvSpPr>
        <p:spPr>
          <a:xfrm>
            <a:off x="1257300" y="4171950"/>
            <a:ext cx="5476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即時協作功能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257300" y="4514850"/>
            <a:ext cx="54578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多人可以同時編輯同一份文件，所有人的修改都會即時顯示，還可以加入註解和建議，團隊合作變得更有效率。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056090" y="1238250"/>
            <a:ext cx="4752975" cy="5238750"/>
          </a:xfrm>
          <a:custGeom>
            <a:avLst/>
            <a:gdLst/>
            <a:ahLst/>
            <a:cxnLst/>
            <a:rect l="l" t="t" r="r" b="b"/>
            <a:pathLst>
              <a:path w="4752975" h="5238750">
                <a:moveTo>
                  <a:pt x="152380" y="0"/>
                </a:moveTo>
                <a:lnTo>
                  <a:pt x="4600595" y="0"/>
                </a:lnTo>
                <a:cubicBezTo>
                  <a:pt x="4684752" y="0"/>
                  <a:pt x="4752975" y="68223"/>
                  <a:pt x="4752975" y="152380"/>
                </a:cubicBezTo>
                <a:lnTo>
                  <a:pt x="4752975" y="5086370"/>
                </a:lnTo>
                <a:cubicBezTo>
                  <a:pt x="4752975" y="5170527"/>
                  <a:pt x="4684752" y="5238750"/>
                  <a:pt x="4600595" y="5238750"/>
                </a:cubicBezTo>
                <a:lnTo>
                  <a:pt x="152380" y="5238750"/>
                </a:lnTo>
                <a:cubicBezTo>
                  <a:pt x="68223" y="5238750"/>
                  <a:pt x="0" y="5170527"/>
                  <a:pt x="0" y="5086370"/>
                </a:cubicBezTo>
                <a:lnTo>
                  <a:pt x="0" y="152380"/>
                </a:lnTo>
                <a:cubicBezTo>
                  <a:pt x="0" y="68279"/>
                  <a:pt x="68279" y="0"/>
                  <a:pt x="152380" y="0"/>
                </a:cubicBezTo>
                <a:close/>
              </a:path>
            </a:pathLst>
          </a:custGeom>
          <a:gradFill flip="none" rotWithShape="1">
            <a:gsLst>
              <a:gs pos="0">
                <a:srgbClr val="4285F4"/>
              </a:gs>
              <a:gs pos="100000">
                <a:srgbClr val="34A853"/>
              </a:gs>
            </a:gsLst>
            <a:lin ang="2700000" scaled="1"/>
          </a:gradFill>
          <a:ln/>
        </p:spPr>
      </p:sp>
      <p:sp>
        <p:nvSpPr>
          <p:cNvPr id="20" name="Shape 18"/>
          <p:cNvSpPr/>
          <p:nvPr/>
        </p:nvSpPr>
        <p:spPr>
          <a:xfrm>
            <a:off x="9219158" y="1902619"/>
            <a:ext cx="428625" cy="571500"/>
          </a:xfrm>
          <a:custGeom>
            <a:avLst/>
            <a:gdLst/>
            <a:ahLst/>
            <a:cxnLst/>
            <a:rect l="l" t="t" r="r" b="b"/>
            <a:pathLst>
              <a:path w="428625" h="571500">
                <a:moveTo>
                  <a:pt x="326938" y="428625"/>
                </a:moveTo>
                <a:cubicBezTo>
                  <a:pt x="335087" y="403733"/>
                  <a:pt x="351383" y="381186"/>
                  <a:pt x="369801" y="361764"/>
                </a:cubicBezTo>
                <a:cubicBezTo>
                  <a:pt x="406301" y="323366"/>
                  <a:pt x="428625" y="271463"/>
                  <a:pt x="428625" y="214313"/>
                </a:cubicBezTo>
                <a:cubicBezTo>
                  <a:pt x="428625" y="95994"/>
                  <a:pt x="332631" y="0"/>
                  <a:pt x="214312" y="0"/>
                </a:cubicBezTo>
                <a:cubicBezTo>
                  <a:pt x="95994" y="0"/>
                  <a:pt x="0" y="95994"/>
                  <a:pt x="0" y="214313"/>
                </a:cubicBezTo>
                <a:cubicBezTo>
                  <a:pt x="0" y="271463"/>
                  <a:pt x="22324" y="323366"/>
                  <a:pt x="58824" y="361764"/>
                </a:cubicBezTo>
                <a:cubicBezTo>
                  <a:pt x="77242" y="381186"/>
                  <a:pt x="93650" y="403733"/>
                  <a:pt x="101687" y="428625"/>
                </a:cubicBezTo>
                <a:lnTo>
                  <a:pt x="326827" y="428625"/>
                </a:lnTo>
                <a:close/>
                <a:moveTo>
                  <a:pt x="321469" y="482203"/>
                </a:moveTo>
                <a:lnTo>
                  <a:pt x="107156" y="482203"/>
                </a:lnTo>
                <a:lnTo>
                  <a:pt x="107156" y="500063"/>
                </a:lnTo>
                <a:cubicBezTo>
                  <a:pt x="107156" y="549399"/>
                  <a:pt x="147117" y="589359"/>
                  <a:pt x="196453" y="589359"/>
                </a:cubicBezTo>
                <a:lnTo>
                  <a:pt x="232172" y="589359"/>
                </a:lnTo>
                <a:cubicBezTo>
                  <a:pt x="281508" y="589359"/>
                  <a:pt x="321469" y="549399"/>
                  <a:pt x="321469" y="500063"/>
                </a:cubicBezTo>
                <a:lnTo>
                  <a:pt x="321469" y="482203"/>
                </a:lnTo>
                <a:close/>
                <a:moveTo>
                  <a:pt x="205383" y="125016"/>
                </a:moveTo>
                <a:cubicBezTo>
                  <a:pt x="160958" y="125016"/>
                  <a:pt x="125016" y="160958"/>
                  <a:pt x="125016" y="205383"/>
                </a:cubicBezTo>
                <a:cubicBezTo>
                  <a:pt x="125016" y="220228"/>
                  <a:pt x="113072" y="232172"/>
                  <a:pt x="98227" y="232172"/>
                </a:cubicBezTo>
                <a:cubicBezTo>
                  <a:pt x="83381" y="232172"/>
                  <a:pt x="71438" y="220228"/>
                  <a:pt x="71438" y="205383"/>
                </a:cubicBezTo>
                <a:cubicBezTo>
                  <a:pt x="71438" y="131378"/>
                  <a:pt x="131378" y="71438"/>
                  <a:pt x="205383" y="71438"/>
                </a:cubicBezTo>
                <a:cubicBezTo>
                  <a:pt x="220228" y="71438"/>
                  <a:pt x="232172" y="83381"/>
                  <a:pt x="232172" y="98227"/>
                </a:cubicBezTo>
                <a:cubicBezTo>
                  <a:pt x="232172" y="113072"/>
                  <a:pt x="220228" y="125016"/>
                  <a:pt x="205383" y="125016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21" name="Text 19"/>
          <p:cNvSpPr/>
          <p:nvPr/>
        </p:nvSpPr>
        <p:spPr>
          <a:xfrm>
            <a:off x="7213253" y="2626519"/>
            <a:ext cx="44386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與PowerPoint的關係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284690" y="3350419"/>
            <a:ext cx="4381500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Workspace就像是另一個版本的Microsoft Office，但它是完全免費的！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7284690" y="4060031"/>
            <a:ext cx="4295775" cy="1752600"/>
          </a:xfrm>
          <a:custGeom>
            <a:avLst/>
            <a:gdLst/>
            <a:ahLst/>
            <a:cxnLst/>
            <a:rect l="l" t="t" r="r" b="b"/>
            <a:pathLst>
              <a:path w="4295775" h="1752600">
                <a:moveTo>
                  <a:pt x="76203" y="0"/>
                </a:moveTo>
                <a:lnTo>
                  <a:pt x="4219572" y="0"/>
                </a:lnTo>
                <a:cubicBezTo>
                  <a:pt x="4261658" y="0"/>
                  <a:pt x="4295775" y="34117"/>
                  <a:pt x="4295775" y="76203"/>
                </a:cubicBezTo>
                <a:lnTo>
                  <a:pt x="4295775" y="1676397"/>
                </a:lnTo>
                <a:cubicBezTo>
                  <a:pt x="4295775" y="1718483"/>
                  <a:pt x="4261658" y="1752600"/>
                  <a:pt x="4219572" y="1752600"/>
                </a:cubicBezTo>
                <a:lnTo>
                  <a:pt x="76203" y="1752600"/>
                </a:lnTo>
                <a:cubicBezTo>
                  <a:pt x="34117" y="1752600"/>
                  <a:pt x="0" y="1718483"/>
                  <a:pt x="0" y="16763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7437090" y="4212431"/>
            <a:ext cx="4076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你已經會PowerPoint，學習Google Slides會很容易，因為：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7456140" y="486013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26" name="Text 24"/>
          <p:cNvSpPr/>
          <p:nvPr/>
        </p:nvSpPr>
        <p:spPr>
          <a:xfrm>
            <a:off x="7703790" y="4822031"/>
            <a:ext cx="129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基本操作概念相似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456140" y="516493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28" name="Text 26"/>
          <p:cNvSpPr/>
          <p:nvPr/>
        </p:nvSpPr>
        <p:spPr>
          <a:xfrm>
            <a:off x="7703790" y="5126831"/>
            <a:ext cx="129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介面設計直觀易懂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456140" y="546973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30" name="Text 28"/>
          <p:cNvSpPr/>
          <p:nvPr/>
        </p:nvSpPr>
        <p:spPr>
          <a:xfrm>
            <a:off x="7703790" y="5431631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兩者檔案可以互相轉換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34A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dn1.techbang.com/e7a67664d53d6231477340b8a6c7c14cfb799215.jpg"/>
          <p:cNvPicPr>
            <a:picLocks noChangeAspect="1"/>
          </p:cNvPicPr>
          <p:nvPr/>
        </p:nvPicPr>
        <p:blipFill>
          <a:blip r:embed="rId3">
            <a:alphaModFix amt="25000"/>
          </a:blip>
          <a:srcRect l="3333" r="333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4A853">
                  <a:alpha val="95000"/>
                </a:srgbClr>
              </a:gs>
              <a:gs pos="100000">
                <a:srgbClr val="34A853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6764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57200" y="0"/>
                </a:lnTo>
                <a:cubicBezTo>
                  <a:pt x="709536" y="0"/>
                  <a:pt x="914400" y="204864"/>
                  <a:pt x="914400" y="457200"/>
                </a:cubicBezTo>
                <a:lnTo>
                  <a:pt x="914400" y="457200"/>
                </a:lnTo>
                <a:cubicBezTo>
                  <a:pt x="914400" y="709536"/>
                  <a:pt x="709536" y="914400"/>
                  <a:pt x="457200" y="914400"/>
                </a:cubicBezTo>
                <a:lnTo>
                  <a:pt x="457200" y="914400"/>
                </a:lnTo>
                <a:cubicBezTo>
                  <a:pt x="204864" y="914400"/>
                  <a:pt x="0" y="709536"/>
                  <a:pt x="0" y="457200"/>
                </a:cubicBezTo>
                <a:lnTo>
                  <a:pt x="0" y="457200"/>
                </a:lnTo>
                <a:cubicBezTo>
                  <a:pt x="0" y="204864"/>
                  <a:pt x="204864" y="0"/>
                  <a:pt x="4572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98425" y="1847850"/>
            <a:ext cx="96202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524000" y="1676400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>
                <a:moveTo>
                  <a:pt x="0" y="0"/>
                </a:moveTo>
                <a:lnTo>
                  <a:pt x="38100" y="0"/>
                </a:lnTo>
                <a:lnTo>
                  <a:pt x="381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2895600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Google帳號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申請與登入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838700"/>
            <a:ext cx="11572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建立你的Google帳號，開啟雲端工作之旅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如何申請Google帳號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81000" y="838200"/>
            <a:ext cx="914400" cy="57150"/>
          </a:xfrm>
          <a:custGeom>
            <a:avLst/>
            <a:gdLst/>
            <a:ahLst/>
            <a:cxnLst/>
            <a:rect l="l" t="t" r="r" b="b"/>
            <a:pathLst>
              <a:path w="914400" h="57150">
                <a:moveTo>
                  <a:pt x="0" y="0"/>
                </a:moveTo>
                <a:lnTo>
                  <a:pt x="914400" y="0"/>
                </a:lnTo>
                <a:lnTo>
                  <a:pt x="9144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4" name="Text 2"/>
          <p:cNvSpPr/>
          <p:nvPr/>
        </p:nvSpPr>
        <p:spPr>
          <a:xfrm>
            <a:off x="381000" y="97155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按照以下步驟，輕鬆建立你的Google帳號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314450"/>
            <a:ext cx="3590925" cy="1666875"/>
          </a:xfrm>
          <a:custGeom>
            <a:avLst/>
            <a:gdLst/>
            <a:ahLst/>
            <a:cxnLst/>
            <a:rect l="l" t="t" r="r" b="b"/>
            <a:pathLst>
              <a:path w="3590925" h="1666875">
                <a:moveTo>
                  <a:pt x="114298" y="0"/>
                </a:moveTo>
                <a:lnTo>
                  <a:pt x="3476627" y="0"/>
                </a:lnTo>
                <a:cubicBezTo>
                  <a:pt x="3539752" y="0"/>
                  <a:pt x="3590925" y="51173"/>
                  <a:pt x="3590925" y="114298"/>
                </a:cubicBezTo>
                <a:lnTo>
                  <a:pt x="3590925" y="1552577"/>
                </a:lnTo>
                <a:cubicBezTo>
                  <a:pt x="3590925" y="1615702"/>
                  <a:pt x="3539752" y="1666875"/>
                  <a:pt x="3476627" y="1666875"/>
                </a:cubicBezTo>
                <a:lnTo>
                  <a:pt x="114298" y="1666875"/>
                </a:lnTo>
                <a:cubicBezTo>
                  <a:pt x="51173" y="1666875"/>
                  <a:pt x="0" y="1615702"/>
                  <a:pt x="0" y="1552577"/>
                </a:cubicBezTo>
                <a:lnTo>
                  <a:pt x="0" y="114298"/>
                </a:lnTo>
                <a:cubicBezTo>
                  <a:pt x="0" y="51173"/>
                  <a:pt x="51173" y="0"/>
                  <a:pt x="11429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95300" y="14287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7" name="Text 5"/>
          <p:cNvSpPr/>
          <p:nvPr/>
        </p:nvSpPr>
        <p:spPr>
          <a:xfrm>
            <a:off x="447675" y="1428750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990600" y="1485900"/>
            <a:ext cx="1333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開啟Google官網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95300" y="1885950"/>
            <a:ext cx="34385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開啟瀏覽器（建議使用Chrome），前往 </a:t>
            </a:r>
            <a:r>
              <a:rPr lang="en-US" sz="1200" b="1" dirty="0">
                <a:solidFill>
                  <a:srgbClr val="4285F4"/>
                </a:solidFill>
                <a:highlight>
                  <a:srgbClr val="4285F4">
                    <a:alpha val="1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google.com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95300" y="2527250"/>
            <a:ext cx="3362325" cy="342900"/>
          </a:xfrm>
          <a:custGeom>
            <a:avLst/>
            <a:gdLst/>
            <a:ahLst/>
            <a:cxnLst/>
            <a:rect l="l" t="t" r="r" b="b"/>
            <a:pathLst>
              <a:path w="3362325" h="342900">
                <a:moveTo>
                  <a:pt x="76199" y="0"/>
                </a:moveTo>
                <a:lnTo>
                  <a:pt x="3286126" y="0"/>
                </a:lnTo>
                <a:cubicBezTo>
                  <a:pt x="3328209" y="0"/>
                  <a:pt x="3362325" y="34116"/>
                  <a:pt x="3362325" y="76199"/>
                </a:cubicBezTo>
                <a:lnTo>
                  <a:pt x="3362325" y="266701"/>
                </a:lnTo>
                <a:cubicBezTo>
                  <a:pt x="3362325" y="308784"/>
                  <a:pt x="3328209" y="342900"/>
                  <a:pt x="3286126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8F9FA"/>
          </a:solidFill>
          <a:ln/>
        </p:spPr>
      </p:sp>
      <p:sp>
        <p:nvSpPr>
          <p:cNvPr id="11" name="Shape 9"/>
          <p:cNvSpPr/>
          <p:nvPr/>
        </p:nvSpPr>
        <p:spPr>
          <a:xfrm>
            <a:off x="607219" y="2622500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76286" y="100013"/>
                </a:moveTo>
                <a:cubicBezTo>
                  <a:pt x="78187" y="94204"/>
                  <a:pt x="81989" y="88943"/>
                  <a:pt x="86287" y="84412"/>
                </a:cubicBezTo>
                <a:cubicBezTo>
                  <a:pt x="94804" y="75452"/>
                  <a:pt x="100012" y="63341"/>
                  <a:pt x="100012" y="50006"/>
                </a:cubicBezTo>
                <a:cubicBezTo>
                  <a:pt x="100012" y="22399"/>
                  <a:pt x="77614" y="0"/>
                  <a:pt x="50006" y="0"/>
                </a:cubicBezTo>
                <a:cubicBezTo>
                  <a:pt x="22399" y="0"/>
                  <a:pt x="0" y="22399"/>
                  <a:pt x="0" y="50006"/>
                </a:cubicBezTo>
                <a:cubicBezTo>
                  <a:pt x="0" y="63341"/>
                  <a:pt x="5209" y="75452"/>
                  <a:pt x="13726" y="84412"/>
                </a:cubicBezTo>
                <a:cubicBezTo>
                  <a:pt x="18023" y="88943"/>
                  <a:pt x="21852" y="94204"/>
                  <a:pt x="23727" y="100013"/>
                </a:cubicBezTo>
                <a:lnTo>
                  <a:pt x="76260" y="100013"/>
                </a:lnTo>
                <a:close/>
                <a:moveTo>
                  <a:pt x="75009" y="112514"/>
                </a:moveTo>
                <a:lnTo>
                  <a:pt x="25003" y="112514"/>
                </a:lnTo>
                <a:lnTo>
                  <a:pt x="25003" y="116681"/>
                </a:lnTo>
                <a:cubicBezTo>
                  <a:pt x="25003" y="128193"/>
                  <a:pt x="34327" y="137517"/>
                  <a:pt x="45839" y="137517"/>
                </a:cubicBezTo>
                <a:lnTo>
                  <a:pt x="54173" y="137517"/>
                </a:lnTo>
                <a:cubicBezTo>
                  <a:pt x="65685" y="137517"/>
                  <a:pt x="75009" y="128193"/>
                  <a:pt x="75009" y="116681"/>
                </a:cubicBezTo>
                <a:lnTo>
                  <a:pt x="75009" y="112514"/>
                </a:lnTo>
                <a:close/>
                <a:moveTo>
                  <a:pt x="47923" y="29170"/>
                </a:moveTo>
                <a:cubicBezTo>
                  <a:pt x="37557" y="29170"/>
                  <a:pt x="29170" y="37557"/>
                  <a:pt x="29170" y="47923"/>
                </a:cubicBezTo>
                <a:cubicBezTo>
                  <a:pt x="29170" y="51387"/>
                  <a:pt x="26384" y="54173"/>
                  <a:pt x="22920" y="54173"/>
                </a:cubicBezTo>
                <a:cubicBezTo>
                  <a:pt x="19456" y="54173"/>
                  <a:pt x="16669" y="51387"/>
                  <a:pt x="16669" y="47923"/>
                </a:cubicBezTo>
                <a:cubicBezTo>
                  <a:pt x="16669" y="30655"/>
                  <a:pt x="30655" y="16669"/>
                  <a:pt x="47923" y="16669"/>
                </a:cubicBezTo>
                <a:cubicBezTo>
                  <a:pt x="51387" y="16669"/>
                  <a:pt x="54173" y="19456"/>
                  <a:pt x="54173" y="22920"/>
                </a:cubicBezTo>
                <a:cubicBezTo>
                  <a:pt x="54173" y="26384"/>
                  <a:pt x="51387" y="29170"/>
                  <a:pt x="47923" y="29170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12" name="Text 10"/>
          <p:cNvSpPr/>
          <p:nvPr/>
        </p:nvSpPr>
        <p:spPr>
          <a:xfrm>
            <a:off x="723900" y="2527250"/>
            <a:ext cx="3200400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建議使用Chrome瀏覽器以獲得最佳體驗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051250" y="1314450"/>
            <a:ext cx="3590925" cy="1666875"/>
          </a:xfrm>
          <a:custGeom>
            <a:avLst/>
            <a:gdLst/>
            <a:ahLst/>
            <a:cxnLst/>
            <a:rect l="l" t="t" r="r" b="b"/>
            <a:pathLst>
              <a:path w="3590925" h="1666875">
                <a:moveTo>
                  <a:pt x="114298" y="0"/>
                </a:moveTo>
                <a:lnTo>
                  <a:pt x="3476627" y="0"/>
                </a:lnTo>
                <a:cubicBezTo>
                  <a:pt x="3539752" y="0"/>
                  <a:pt x="3590925" y="51173"/>
                  <a:pt x="3590925" y="114298"/>
                </a:cubicBezTo>
                <a:lnTo>
                  <a:pt x="3590925" y="1552577"/>
                </a:lnTo>
                <a:cubicBezTo>
                  <a:pt x="3590925" y="1615702"/>
                  <a:pt x="3539752" y="1666875"/>
                  <a:pt x="3476627" y="1666875"/>
                </a:cubicBezTo>
                <a:lnTo>
                  <a:pt x="114298" y="1666875"/>
                </a:lnTo>
                <a:cubicBezTo>
                  <a:pt x="51173" y="1666875"/>
                  <a:pt x="0" y="1615702"/>
                  <a:pt x="0" y="1552577"/>
                </a:cubicBezTo>
                <a:lnTo>
                  <a:pt x="0" y="114298"/>
                </a:lnTo>
                <a:cubicBezTo>
                  <a:pt x="0" y="51173"/>
                  <a:pt x="51173" y="0"/>
                  <a:pt x="11429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4165550" y="14287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15" name="Text 13"/>
          <p:cNvSpPr/>
          <p:nvPr/>
        </p:nvSpPr>
        <p:spPr>
          <a:xfrm>
            <a:off x="4117925" y="1428750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660850" y="1485900"/>
            <a:ext cx="111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點擊建立帳號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165550" y="1885950"/>
            <a:ext cx="3438525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點擊右上角「登入」按鈕，然後選擇「建立帳號」→「個人用途」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192935" y="2708225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58341" y="64591"/>
                </a:moveTo>
                <a:cubicBezTo>
                  <a:pt x="75590" y="64591"/>
                  <a:pt x="89595" y="50587"/>
                  <a:pt x="89595" y="33337"/>
                </a:cubicBezTo>
                <a:cubicBezTo>
                  <a:pt x="89595" y="16088"/>
                  <a:pt x="75590" y="2084"/>
                  <a:pt x="58341" y="2084"/>
                </a:cubicBezTo>
                <a:cubicBezTo>
                  <a:pt x="41091" y="2084"/>
                  <a:pt x="27087" y="16088"/>
                  <a:pt x="27087" y="33337"/>
                </a:cubicBezTo>
                <a:cubicBezTo>
                  <a:pt x="27087" y="50587"/>
                  <a:pt x="41091" y="64591"/>
                  <a:pt x="58341" y="64591"/>
                </a:cubicBezTo>
                <a:close/>
                <a:moveTo>
                  <a:pt x="50605" y="79177"/>
                </a:moveTo>
                <a:cubicBezTo>
                  <a:pt x="24951" y="79177"/>
                  <a:pt x="4167" y="99960"/>
                  <a:pt x="4167" y="125615"/>
                </a:cubicBezTo>
                <a:cubicBezTo>
                  <a:pt x="4167" y="129886"/>
                  <a:pt x="7631" y="133350"/>
                  <a:pt x="11903" y="133350"/>
                </a:cubicBezTo>
                <a:lnTo>
                  <a:pt x="104779" y="133350"/>
                </a:lnTo>
                <a:cubicBezTo>
                  <a:pt x="109050" y="133350"/>
                  <a:pt x="112514" y="129886"/>
                  <a:pt x="112514" y="125615"/>
                </a:cubicBezTo>
                <a:cubicBezTo>
                  <a:pt x="112514" y="99960"/>
                  <a:pt x="91730" y="79177"/>
                  <a:pt x="66076" y="79177"/>
                </a:cubicBezTo>
                <a:lnTo>
                  <a:pt x="50605" y="79177"/>
                </a:ln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19" name="Text 17"/>
          <p:cNvSpPr/>
          <p:nvPr/>
        </p:nvSpPr>
        <p:spPr>
          <a:xfrm>
            <a:off x="4408438" y="2679650"/>
            <a:ext cx="1400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選擇「個人用途」即可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81000" y="3060650"/>
            <a:ext cx="3590925" cy="1666875"/>
          </a:xfrm>
          <a:custGeom>
            <a:avLst/>
            <a:gdLst/>
            <a:ahLst/>
            <a:cxnLst/>
            <a:rect l="l" t="t" r="r" b="b"/>
            <a:pathLst>
              <a:path w="3590925" h="1666875">
                <a:moveTo>
                  <a:pt x="114298" y="0"/>
                </a:moveTo>
                <a:lnTo>
                  <a:pt x="3476627" y="0"/>
                </a:lnTo>
                <a:cubicBezTo>
                  <a:pt x="3539752" y="0"/>
                  <a:pt x="3590925" y="51173"/>
                  <a:pt x="3590925" y="114298"/>
                </a:cubicBezTo>
                <a:lnTo>
                  <a:pt x="3590925" y="1552577"/>
                </a:lnTo>
                <a:cubicBezTo>
                  <a:pt x="3590925" y="1615702"/>
                  <a:pt x="3539752" y="1666875"/>
                  <a:pt x="3476627" y="1666875"/>
                </a:cubicBezTo>
                <a:lnTo>
                  <a:pt x="114298" y="1666875"/>
                </a:lnTo>
                <a:cubicBezTo>
                  <a:pt x="51173" y="1666875"/>
                  <a:pt x="0" y="1615702"/>
                  <a:pt x="0" y="1552577"/>
                </a:cubicBezTo>
                <a:lnTo>
                  <a:pt x="0" y="114298"/>
                </a:lnTo>
                <a:cubicBezTo>
                  <a:pt x="0" y="51173"/>
                  <a:pt x="51173" y="0"/>
                  <a:pt x="11429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495300" y="31749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22" name="Text 20"/>
          <p:cNvSpPr/>
          <p:nvPr/>
        </p:nvSpPr>
        <p:spPr>
          <a:xfrm>
            <a:off x="447675" y="3174950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90600" y="3232100"/>
            <a:ext cx="111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填寫基本資料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95300" y="3632150"/>
            <a:ext cx="34385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輸入姓名、生日、性別等資訊。生日建議填寫18歲以上，避免使用限制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95300" y="4273451"/>
            <a:ext cx="3362325" cy="342900"/>
          </a:xfrm>
          <a:custGeom>
            <a:avLst/>
            <a:gdLst/>
            <a:ahLst/>
            <a:cxnLst/>
            <a:rect l="l" t="t" r="r" b="b"/>
            <a:pathLst>
              <a:path w="3362325" h="342900">
                <a:moveTo>
                  <a:pt x="76199" y="0"/>
                </a:moveTo>
                <a:lnTo>
                  <a:pt x="3286126" y="0"/>
                </a:lnTo>
                <a:cubicBezTo>
                  <a:pt x="3328209" y="0"/>
                  <a:pt x="3362325" y="34116"/>
                  <a:pt x="3362325" y="76199"/>
                </a:cubicBezTo>
                <a:lnTo>
                  <a:pt x="3362325" y="266701"/>
                </a:lnTo>
                <a:cubicBezTo>
                  <a:pt x="3362325" y="308784"/>
                  <a:pt x="3328209" y="342900"/>
                  <a:pt x="3286126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BBC04">
              <a:alpha val="10196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590550" y="4368701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0"/>
                </a:moveTo>
                <a:cubicBezTo>
                  <a:pt x="70504" y="0"/>
                  <a:pt x="74020" y="2110"/>
                  <a:pt x="75843" y="5469"/>
                </a:cubicBezTo>
                <a:lnTo>
                  <a:pt x="132100" y="109649"/>
                </a:lnTo>
                <a:cubicBezTo>
                  <a:pt x="133845" y="112879"/>
                  <a:pt x="133767" y="116785"/>
                  <a:pt x="131891" y="119937"/>
                </a:cubicBezTo>
                <a:cubicBezTo>
                  <a:pt x="130016" y="123088"/>
                  <a:pt x="126604" y="125016"/>
                  <a:pt x="122932" y="125016"/>
                </a:cubicBezTo>
                <a:lnTo>
                  <a:pt x="10418" y="125016"/>
                </a:lnTo>
                <a:cubicBezTo>
                  <a:pt x="6746" y="125016"/>
                  <a:pt x="3360" y="123088"/>
                  <a:pt x="1459" y="119937"/>
                </a:cubicBezTo>
                <a:cubicBezTo>
                  <a:pt x="-443" y="116785"/>
                  <a:pt x="-495" y="112879"/>
                  <a:pt x="1250" y="109649"/>
                </a:cubicBezTo>
                <a:lnTo>
                  <a:pt x="57507" y="5469"/>
                </a:lnTo>
                <a:cubicBezTo>
                  <a:pt x="59330" y="2110"/>
                  <a:pt x="62846" y="0"/>
                  <a:pt x="66675" y="0"/>
                </a:cubicBezTo>
                <a:close/>
                <a:moveTo>
                  <a:pt x="66675" y="43755"/>
                </a:moveTo>
                <a:cubicBezTo>
                  <a:pt x="63211" y="43755"/>
                  <a:pt x="60424" y="46542"/>
                  <a:pt x="60424" y="50006"/>
                </a:cubicBezTo>
                <a:lnTo>
                  <a:pt x="60424" y="79177"/>
                </a:lnTo>
                <a:cubicBezTo>
                  <a:pt x="60424" y="82641"/>
                  <a:pt x="63211" y="85427"/>
                  <a:pt x="66675" y="85427"/>
                </a:cubicBezTo>
                <a:cubicBezTo>
                  <a:pt x="70139" y="85427"/>
                  <a:pt x="72926" y="82641"/>
                  <a:pt x="72926" y="79177"/>
                </a:cubicBezTo>
                <a:lnTo>
                  <a:pt x="72926" y="50006"/>
                </a:lnTo>
                <a:cubicBezTo>
                  <a:pt x="72926" y="46542"/>
                  <a:pt x="70139" y="43755"/>
                  <a:pt x="66675" y="43755"/>
                </a:cubicBezTo>
                <a:close/>
                <a:moveTo>
                  <a:pt x="73629" y="100013"/>
                </a:moveTo>
                <a:cubicBezTo>
                  <a:pt x="73787" y="97431"/>
                  <a:pt x="72500" y="94975"/>
                  <a:pt x="70287" y="93637"/>
                </a:cubicBezTo>
                <a:cubicBezTo>
                  <a:pt x="68074" y="92299"/>
                  <a:pt x="65302" y="92299"/>
                  <a:pt x="63089" y="93637"/>
                </a:cubicBezTo>
                <a:cubicBezTo>
                  <a:pt x="60876" y="94975"/>
                  <a:pt x="59589" y="97431"/>
                  <a:pt x="59747" y="100012"/>
                </a:cubicBezTo>
                <a:cubicBezTo>
                  <a:pt x="59589" y="102594"/>
                  <a:pt x="60876" y="105050"/>
                  <a:pt x="63089" y="106388"/>
                </a:cubicBezTo>
                <a:cubicBezTo>
                  <a:pt x="65302" y="107726"/>
                  <a:pt x="68074" y="107726"/>
                  <a:pt x="70287" y="106388"/>
                </a:cubicBezTo>
                <a:cubicBezTo>
                  <a:pt x="72500" y="105050"/>
                  <a:pt x="73787" y="102594"/>
                  <a:pt x="73629" y="100013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27" name="Text 25"/>
          <p:cNvSpPr/>
          <p:nvPr/>
        </p:nvSpPr>
        <p:spPr>
          <a:xfrm>
            <a:off x="723900" y="4273451"/>
            <a:ext cx="3200400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請填寫真實資訊，方便日後帳號管理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051250" y="3060650"/>
            <a:ext cx="3590925" cy="1666875"/>
          </a:xfrm>
          <a:custGeom>
            <a:avLst/>
            <a:gdLst/>
            <a:ahLst/>
            <a:cxnLst/>
            <a:rect l="l" t="t" r="r" b="b"/>
            <a:pathLst>
              <a:path w="3590925" h="1666875">
                <a:moveTo>
                  <a:pt x="114298" y="0"/>
                </a:moveTo>
                <a:lnTo>
                  <a:pt x="3476627" y="0"/>
                </a:lnTo>
                <a:cubicBezTo>
                  <a:pt x="3539752" y="0"/>
                  <a:pt x="3590925" y="51173"/>
                  <a:pt x="3590925" y="114298"/>
                </a:cubicBezTo>
                <a:lnTo>
                  <a:pt x="3590925" y="1552577"/>
                </a:lnTo>
                <a:cubicBezTo>
                  <a:pt x="3590925" y="1615702"/>
                  <a:pt x="3539752" y="1666875"/>
                  <a:pt x="3476627" y="1666875"/>
                </a:cubicBezTo>
                <a:lnTo>
                  <a:pt x="114298" y="1666875"/>
                </a:lnTo>
                <a:cubicBezTo>
                  <a:pt x="51173" y="1666875"/>
                  <a:pt x="0" y="1615702"/>
                  <a:pt x="0" y="1552577"/>
                </a:cubicBezTo>
                <a:lnTo>
                  <a:pt x="0" y="114298"/>
                </a:lnTo>
                <a:cubicBezTo>
                  <a:pt x="0" y="51173"/>
                  <a:pt x="51173" y="0"/>
                  <a:pt x="11429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4165550" y="31749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30" name="Text 28"/>
          <p:cNvSpPr/>
          <p:nvPr/>
        </p:nvSpPr>
        <p:spPr>
          <a:xfrm>
            <a:off x="4117925" y="3174950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660850" y="3232100"/>
            <a:ext cx="121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選擇Gmail地址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4165550" y="3632150"/>
            <a:ext cx="34385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選擇系統推薦的Gmail地址，或點擊「建立您自己的Gmail地址」自訂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165550" y="4273451"/>
            <a:ext cx="3362325" cy="342900"/>
          </a:xfrm>
          <a:custGeom>
            <a:avLst/>
            <a:gdLst/>
            <a:ahLst/>
            <a:cxnLst/>
            <a:rect l="l" t="t" r="r" b="b"/>
            <a:pathLst>
              <a:path w="3362325" h="342900">
                <a:moveTo>
                  <a:pt x="76199" y="0"/>
                </a:moveTo>
                <a:lnTo>
                  <a:pt x="3286126" y="0"/>
                </a:lnTo>
                <a:cubicBezTo>
                  <a:pt x="3328209" y="0"/>
                  <a:pt x="3362325" y="34116"/>
                  <a:pt x="3362325" y="76199"/>
                </a:cubicBezTo>
                <a:lnTo>
                  <a:pt x="3362325" y="266701"/>
                </a:lnTo>
                <a:cubicBezTo>
                  <a:pt x="3362325" y="308784"/>
                  <a:pt x="3328209" y="342900"/>
                  <a:pt x="3286126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8F9FA"/>
          </a:solidFill>
          <a:ln/>
        </p:spPr>
      </p:sp>
      <p:sp>
        <p:nvSpPr>
          <p:cNvPr id="34" name="Shape 32"/>
          <p:cNvSpPr/>
          <p:nvPr/>
        </p:nvSpPr>
        <p:spPr>
          <a:xfrm>
            <a:off x="4260800" y="4368701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2502" y="16669"/>
                </a:moveTo>
                <a:cubicBezTo>
                  <a:pt x="5600" y="16669"/>
                  <a:pt x="0" y="22268"/>
                  <a:pt x="0" y="29170"/>
                </a:cubicBezTo>
                <a:cubicBezTo>
                  <a:pt x="0" y="33103"/>
                  <a:pt x="1849" y="36801"/>
                  <a:pt x="5001" y="39172"/>
                </a:cubicBezTo>
                <a:lnTo>
                  <a:pt x="59174" y="79802"/>
                </a:lnTo>
                <a:cubicBezTo>
                  <a:pt x="63628" y="83135"/>
                  <a:pt x="69722" y="83135"/>
                  <a:pt x="74176" y="79802"/>
                </a:cubicBezTo>
                <a:lnTo>
                  <a:pt x="128349" y="39172"/>
                </a:lnTo>
                <a:cubicBezTo>
                  <a:pt x="131501" y="36801"/>
                  <a:pt x="133350" y="33103"/>
                  <a:pt x="133350" y="29170"/>
                </a:cubicBezTo>
                <a:cubicBezTo>
                  <a:pt x="133350" y="22268"/>
                  <a:pt x="127750" y="16669"/>
                  <a:pt x="120848" y="16669"/>
                </a:cubicBezTo>
                <a:lnTo>
                  <a:pt x="12502" y="16669"/>
                </a:lnTo>
                <a:close/>
                <a:moveTo>
                  <a:pt x="0" y="51048"/>
                </a:moveTo>
                <a:lnTo>
                  <a:pt x="0" y="100013"/>
                </a:lnTo>
                <a:cubicBezTo>
                  <a:pt x="0" y="109206"/>
                  <a:pt x="7475" y="116681"/>
                  <a:pt x="16669" y="116681"/>
                </a:cubicBezTo>
                <a:lnTo>
                  <a:pt x="116681" y="116681"/>
                </a:lnTo>
                <a:cubicBezTo>
                  <a:pt x="125875" y="116681"/>
                  <a:pt x="133350" y="109206"/>
                  <a:pt x="133350" y="100013"/>
                </a:cubicBezTo>
                <a:lnTo>
                  <a:pt x="133350" y="51048"/>
                </a:lnTo>
                <a:lnTo>
                  <a:pt x="81677" y="89803"/>
                </a:lnTo>
                <a:cubicBezTo>
                  <a:pt x="72796" y="96470"/>
                  <a:pt x="60554" y="96470"/>
                  <a:pt x="51673" y="89803"/>
                </a:cubicBezTo>
                <a:lnTo>
                  <a:pt x="0" y="51048"/>
                </a:lnTo>
                <a:close/>
              </a:path>
            </a:pathLst>
          </a:custGeom>
          <a:solidFill>
            <a:srgbClr val="EA4335"/>
          </a:solidFill>
          <a:ln/>
        </p:spPr>
      </p:sp>
      <p:sp>
        <p:nvSpPr>
          <p:cNvPr id="35" name="Text 33"/>
          <p:cNvSpPr/>
          <p:nvPr/>
        </p:nvSpPr>
        <p:spPr>
          <a:xfrm>
            <a:off x="4394150" y="4273451"/>
            <a:ext cx="3200400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例如：yourname@gmail.com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381000" y="4806851"/>
            <a:ext cx="3590925" cy="1666875"/>
          </a:xfrm>
          <a:custGeom>
            <a:avLst/>
            <a:gdLst/>
            <a:ahLst/>
            <a:cxnLst/>
            <a:rect l="l" t="t" r="r" b="b"/>
            <a:pathLst>
              <a:path w="3590925" h="1666875">
                <a:moveTo>
                  <a:pt x="114298" y="0"/>
                </a:moveTo>
                <a:lnTo>
                  <a:pt x="3476627" y="0"/>
                </a:lnTo>
                <a:cubicBezTo>
                  <a:pt x="3539752" y="0"/>
                  <a:pt x="3590925" y="51173"/>
                  <a:pt x="3590925" y="114298"/>
                </a:cubicBezTo>
                <a:lnTo>
                  <a:pt x="3590925" y="1552577"/>
                </a:lnTo>
                <a:cubicBezTo>
                  <a:pt x="3590925" y="1615702"/>
                  <a:pt x="3539752" y="1666875"/>
                  <a:pt x="3476627" y="1666875"/>
                </a:cubicBezTo>
                <a:lnTo>
                  <a:pt x="114298" y="1666875"/>
                </a:lnTo>
                <a:cubicBezTo>
                  <a:pt x="51173" y="1666875"/>
                  <a:pt x="0" y="1615702"/>
                  <a:pt x="0" y="1552577"/>
                </a:cubicBezTo>
                <a:lnTo>
                  <a:pt x="0" y="114298"/>
                </a:lnTo>
                <a:cubicBezTo>
                  <a:pt x="0" y="51173"/>
                  <a:pt x="51173" y="0"/>
                  <a:pt x="11429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7" name="Shape 35"/>
          <p:cNvSpPr/>
          <p:nvPr/>
        </p:nvSpPr>
        <p:spPr>
          <a:xfrm>
            <a:off x="495300" y="492115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38" name="Text 36"/>
          <p:cNvSpPr/>
          <p:nvPr/>
        </p:nvSpPr>
        <p:spPr>
          <a:xfrm>
            <a:off x="447675" y="4921151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990600" y="4978301"/>
            <a:ext cx="771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設定密碼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95300" y="5378351"/>
            <a:ext cx="34385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設定安全的密碼，需包含英文字母、數字和符號的組合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95300" y="6019800"/>
            <a:ext cx="3362325" cy="342900"/>
          </a:xfrm>
          <a:custGeom>
            <a:avLst/>
            <a:gdLst/>
            <a:ahLst/>
            <a:cxnLst/>
            <a:rect l="l" t="t" r="r" b="b"/>
            <a:pathLst>
              <a:path w="3362325" h="342900">
                <a:moveTo>
                  <a:pt x="76199" y="0"/>
                </a:moveTo>
                <a:lnTo>
                  <a:pt x="3286126" y="0"/>
                </a:lnTo>
                <a:cubicBezTo>
                  <a:pt x="3328209" y="0"/>
                  <a:pt x="3362325" y="34116"/>
                  <a:pt x="3362325" y="76199"/>
                </a:cubicBezTo>
                <a:lnTo>
                  <a:pt x="3362325" y="266701"/>
                </a:lnTo>
                <a:cubicBezTo>
                  <a:pt x="3362325" y="308784"/>
                  <a:pt x="3328209" y="342900"/>
                  <a:pt x="3286126" y="342900"/>
                </a:cubicBezTo>
                <a:lnTo>
                  <a:pt x="76199" y="342900"/>
                </a:lnTo>
                <a:cubicBezTo>
                  <a:pt x="34144" y="342900"/>
                  <a:pt x="0" y="308756"/>
                  <a:pt x="0" y="26670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34A853">
              <a:alpha val="10196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590550" y="611505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0"/>
                </a:moveTo>
                <a:cubicBezTo>
                  <a:pt x="67873" y="0"/>
                  <a:pt x="69071" y="260"/>
                  <a:pt x="70165" y="755"/>
                </a:cubicBezTo>
                <a:lnTo>
                  <a:pt x="119234" y="21565"/>
                </a:lnTo>
                <a:cubicBezTo>
                  <a:pt x="124964" y="23987"/>
                  <a:pt x="129235" y="29639"/>
                  <a:pt x="129209" y="36463"/>
                </a:cubicBezTo>
                <a:cubicBezTo>
                  <a:pt x="129079" y="62299"/>
                  <a:pt x="118452" y="109571"/>
                  <a:pt x="73577" y="131058"/>
                </a:cubicBezTo>
                <a:cubicBezTo>
                  <a:pt x="69227" y="133142"/>
                  <a:pt x="64175" y="133142"/>
                  <a:pt x="59825" y="131058"/>
                </a:cubicBezTo>
                <a:cubicBezTo>
                  <a:pt x="14924" y="109571"/>
                  <a:pt x="4323" y="62299"/>
                  <a:pt x="4193" y="36463"/>
                </a:cubicBezTo>
                <a:cubicBezTo>
                  <a:pt x="4167" y="29639"/>
                  <a:pt x="8439" y="23987"/>
                  <a:pt x="14168" y="21565"/>
                </a:cubicBezTo>
                <a:lnTo>
                  <a:pt x="63211" y="755"/>
                </a:lnTo>
                <a:cubicBezTo>
                  <a:pt x="64305" y="260"/>
                  <a:pt x="65477" y="0"/>
                  <a:pt x="66675" y="0"/>
                </a:cubicBezTo>
                <a:close/>
                <a:moveTo>
                  <a:pt x="66675" y="17398"/>
                </a:moveTo>
                <a:lnTo>
                  <a:pt x="66675" y="115874"/>
                </a:lnTo>
                <a:cubicBezTo>
                  <a:pt x="102617" y="98476"/>
                  <a:pt x="112280" y="59929"/>
                  <a:pt x="112514" y="36854"/>
                </a:cubicBezTo>
                <a:lnTo>
                  <a:pt x="66675" y="17424"/>
                </a:lnTo>
                <a:lnTo>
                  <a:pt x="66675" y="17424"/>
                </a:ln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43" name="Text 41"/>
          <p:cNvSpPr/>
          <p:nvPr/>
        </p:nvSpPr>
        <p:spPr>
          <a:xfrm>
            <a:off x="723900" y="6019800"/>
            <a:ext cx="3200400" cy="3429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密碼長度至少8個字元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051250" y="4806851"/>
            <a:ext cx="3590925" cy="1666875"/>
          </a:xfrm>
          <a:custGeom>
            <a:avLst/>
            <a:gdLst/>
            <a:ahLst/>
            <a:cxnLst/>
            <a:rect l="l" t="t" r="r" b="b"/>
            <a:pathLst>
              <a:path w="3590925" h="1666875">
                <a:moveTo>
                  <a:pt x="114298" y="0"/>
                </a:moveTo>
                <a:lnTo>
                  <a:pt x="3476627" y="0"/>
                </a:lnTo>
                <a:cubicBezTo>
                  <a:pt x="3539752" y="0"/>
                  <a:pt x="3590925" y="51173"/>
                  <a:pt x="3590925" y="114298"/>
                </a:cubicBezTo>
                <a:lnTo>
                  <a:pt x="3590925" y="1552577"/>
                </a:lnTo>
                <a:cubicBezTo>
                  <a:pt x="3590925" y="1615702"/>
                  <a:pt x="3539752" y="1666875"/>
                  <a:pt x="3476627" y="1666875"/>
                </a:cubicBezTo>
                <a:lnTo>
                  <a:pt x="114298" y="1666875"/>
                </a:lnTo>
                <a:cubicBezTo>
                  <a:pt x="51173" y="1666875"/>
                  <a:pt x="0" y="1615702"/>
                  <a:pt x="0" y="1552577"/>
                </a:cubicBezTo>
                <a:lnTo>
                  <a:pt x="0" y="114298"/>
                </a:lnTo>
                <a:cubicBezTo>
                  <a:pt x="0" y="51173"/>
                  <a:pt x="51173" y="0"/>
                  <a:pt x="11429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5" name="Shape 43"/>
          <p:cNvSpPr/>
          <p:nvPr/>
        </p:nvSpPr>
        <p:spPr>
          <a:xfrm>
            <a:off x="4165550" y="492115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4285F4"/>
          </a:solidFill>
          <a:ln/>
        </p:spPr>
      </p:sp>
      <p:sp>
        <p:nvSpPr>
          <p:cNvPr id="46" name="Text 44"/>
          <p:cNvSpPr/>
          <p:nvPr/>
        </p:nvSpPr>
        <p:spPr>
          <a:xfrm>
            <a:off x="4117925" y="4921151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4660850" y="4978301"/>
            <a:ext cx="771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完成註冊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4165550" y="5378351"/>
            <a:ext cx="3438525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添加輔助電子郵件（可選），同意隱私條款，完成註冊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4184600" y="6200775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88657" y="55398"/>
                </a:moveTo>
                <a:lnTo>
                  <a:pt x="67821" y="88735"/>
                </a:lnTo>
                <a:cubicBezTo>
                  <a:pt x="66727" y="90480"/>
                  <a:pt x="64852" y="91574"/>
                  <a:pt x="62794" y="91678"/>
                </a:cubicBezTo>
                <a:cubicBezTo>
                  <a:pt x="60737" y="91782"/>
                  <a:pt x="58757" y="90845"/>
                  <a:pt x="57533" y="89178"/>
                </a:cubicBezTo>
                <a:lnTo>
                  <a:pt x="45032" y="72509"/>
                </a:lnTo>
                <a:cubicBezTo>
                  <a:pt x="42948" y="69748"/>
                  <a:pt x="43521" y="65842"/>
                  <a:pt x="46282" y="63758"/>
                </a:cubicBezTo>
                <a:cubicBezTo>
                  <a:pt x="49043" y="61674"/>
                  <a:pt x="52949" y="62247"/>
                  <a:pt x="55033" y="65008"/>
                </a:cubicBezTo>
                <a:lnTo>
                  <a:pt x="62065" y="74384"/>
                </a:lnTo>
                <a:lnTo>
                  <a:pt x="78057" y="48782"/>
                </a:lnTo>
                <a:cubicBezTo>
                  <a:pt x="79880" y="45865"/>
                  <a:pt x="83734" y="44954"/>
                  <a:pt x="86678" y="46803"/>
                </a:cubicBezTo>
                <a:cubicBezTo>
                  <a:pt x="89621" y="48652"/>
                  <a:pt x="90506" y="52481"/>
                  <a:pt x="88657" y="55424"/>
                </a:cubicBez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50" name="Text 48"/>
          <p:cNvSpPr/>
          <p:nvPr/>
        </p:nvSpPr>
        <p:spPr>
          <a:xfrm>
            <a:off x="4408438" y="6172200"/>
            <a:ext cx="15335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記得記下你的帳號密碼！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7797850" y="1314450"/>
            <a:ext cx="4010025" cy="5162550"/>
          </a:xfrm>
          <a:custGeom>
            <a:avLst/>
            <a:gdLst/>
            <a:ahLst/>
            <a:cxnLst/>
            <a:rect l="l" t="t" r="r" b="b"/>
            <a:pathLst>
              <a:path w="4010025" h="5162550">
                <a:moveTo>
                  <a:pt x="152381" y="0"/>
                </a:moveTo>
                <a:lnTo>
                  <a:pt x="3857644" y="0"/>
                </a:lnTo>
                <a:cubicBezTo>
                  <a:pt x="3941802" y="0"/>
                  <a:pt x="4010025" y="68223"/>
                  <a:pt x="4010025" y="152381"/>
                </a:cubicBezTo>
                <a:lnTo>
                  <a:pt x="4010025" y="5010169"/>
                </a:lnTo>
                <a:cubicBezTo>
                  <a:pt x="4010025" y="5094327"/>
                  <a:pt x="3941802" y="5162550"/>
                  <a:pt x="3857644" y="5162550"/>
                </a:cubicBezTo>
                <a:lnTo>
                  <a:pt x="152381" y="5162550"/>
                </a:lnTo>
                <a:cubicBezTo>
                  <a:pt x="68223" y="5162550"/>
                  <a:pt x="0" y="5094327"/>
                  <a:pt x="0" y="5010169"/>
                </a:cubicBezTo>
                <a:lnTo>
                  <a:pt x="0" y="152381"/>
                </a:lnTo>
                <a:cubicBezTo>
                  <a:pt x="0" y="68280"/>
                  <a:pt x="68280" y="0"/>
                  <a:pt x="152381" y="0"/>
                </a:cubicBezTo>
                <a:close/>
              </a:path>
            </a:pathLst>
          </a:custGeom>
          <a:gradFill flip="none" rotWithShape="1">
            <a:gsLst>
              <a:gs pos="0">
                <a:srgbClr val="34A853"/>
              </a:gs>
              <a:gs pos="100000">
                <a:srgbClr val="4285F4"/>
              </a:gs>
            </a:gsLst>
            <a:lin ang="2700000" scaled="1"/>
          </a:gradFill>
          <a:ln/>
        </p:spPr>
      </p:sp>
      <p:sp>
        <p:nvSpPr>
          <p:cNvPr id="52" name="Shape 50"/>
          <p:cNvSpPr/>
          <p:nvPr/>
        </p:nvSpPr>
        <p:spPr>
          <a:xfrm>
            <a:off x="9575750" y="16668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00038" y="314325"/>
                </a:moveTo>
                <a:cubicBezTo>
                  <a:pt x="386834" y="314325"/>
                  <a:pt x="457200" y="243959"/>
                  <a:pt x="457200" y="157163"/>
                </a:cubicBezTo>
                <a:cubicBezTo>
                  <a:pt x="457200" y="70366"/>
                  <a:pt x="386834" y="0"/>
                  <a:pt x="300038" y="0"/>
                </a:cubicBezTo>
                <a:cubicBezTo>
                  <a:pt x="213241" y="0"/>
                  <a:pt x="142875" y="70366"/>
                  <a:pt x="142875" y="157163"/>
                </a:cubicBezTo>
                <a:cubicBezTo>
                  <a:pt x="142875" y="173861"/>
                  <a:pt x="145465" y="190024"/>
                  <a:pt x="150287" y="205115"/>
                </a:cubicBezTo>
                <a:lnTo>
                  <a:pt x="6251" y="349151"/>
                </a:lnTo>
                <a:cubicBezTo>
                  <a:pt x="2232" y="353169"/>
                  <a:pt x="0" y="358616"/>
                  <a:pt x="0" y="364331"/>
                </a:cubicBezTo>
                <a:lnTo>
                  <a:pt x="0" y="435769"/>
                </a:lnTo>
                <a:cubicBezTo>
                  <a:pt x="0" y="447645"/>
                  <a:pt x="9555" y="457200"/>
                  <a:pt x="21431" y="457200"/>
                </a:cubicBezTo>
                <a:lnTo>
                  <a:pt x="92869" y="457200"/>
                </a:lnTo>
                <a:cubicBezTo>
                  <a:pt x="104745" y="457200"/>
                  <a:pt x="114300" y="447645"/>
                  <a:pt x="114300" y="435769"/>
                </a:cubicBezTo>
                <a:lnTo>
                  <a:pt x="114300" y="400050"/>
                </a:lnTo>
                <a:lnTo>
                  <a:pt x="150019" y="400050"/>
                </a:lnTo>
                <a:cubicBezTo>
                  <a:pt x="161895" y="400050"/>
                  <a:pt x="171450" y="390495"/>
                  <a:pt x="171450" y="378619"/>
                </a:cubicBezTo>
                <a:lnTo>
                  <a:pt x="171450" y="342900"/>
                </a:lnTo>
                <a:lnTo>
                  <a:pt x="207169" y="342900"/>
                </a:lnTo>
                <a:cubicBezTo>
                  <a:pt x="212884" y="342900"/>
                  <a:pt x="218331" y="340668"/>
                  <a:pt x="222349" y="336649"/>
                </a:cubicBezTo>
                <a:lnTo>
                  <a:pt x="252085" y="306913"/>
                </a:lnTo>
                <a:cubicBezTo>
                  <a:pt x="267176" y="311735"/>
                  <a:pt x="283339" y="314325"/>
                  <a:pt x="300038" y="314325"/>
                </a:cubicBezTo>
                <a:close/>
                <a:moveTo>
                  <a:pt x="335756" y="85725"/>
                </a:moveTo>
                <a:cubicBezTo>
                  <a:pt x="355470" y="85725"/>
                  <a:pt x="371475" y="101730"/>
                  <a:pt x="371475" y="121444"/>
                </a:cubicBezTo>
                <a:cubicBezTo>
                  <a:pt x="371475" y="141157"/>
                  <a:pt x="355470" y="157163"/>
                  <a:pt x="335756" y="157163"/>
                </a:cubicBezTo>
                <a:cubicBezTo>
                  <a:pt x="316043" y="157163"/>
                  <a:pt x="300038" y="141157"/>
                  <a:pt x="300038" y="121444"/>
                </a:cubicBezTo>
                <a:cubicBezTo>
                  <a:pt x="300038" y="101730"/>
                  <a:pt x="316043" y="85725"/>
                  <a:pt x="335756" y="85725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53" name="Text 51"/>
          <p:cNvSpPr/>
          <p:nvPr/>
        </p:nvSpPr>
        <p:spPr>
          <a:xfrm>
            <a:off x="7931200" y="2238375"/>
            <a:ext cx="3743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重要提醒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7988350" y="2809875"/>
            <a:ext cx="3629025" cy="1028700"/>
          </a:xfrm>
          <a:custGeom>
            <a:avLst/>
            <a:gdLst/>
            <a:ahLst/>
            <a:cxnLst/>
            <a:rect l="l" t="t" r="r" b="b"/>
            <a:pathLst>
              <a:path w="3629025" h="1028700">
                <a:moveTo>
                  <a:pt x="76196" y="0"/>
                </a:moveTo>
                <a:lnTo>
                  <a:pt x="3552829" y="0"/>
                </a:lnTo>
                <a:cubicBezTo>
                  <a:pt x="3594911" y="0"/>
                  <a:pt x="3629025" y="34114"/>
                  <a:pt x="3629025" y="76196"/>
                </a:cubicBezTo>
                <a:lnTo>
                  <a:pt x="3629025" y="952504"/>
                </a:lnTo>
                <a:cubicBezTo>
                  <a:pt x="3629025" y="994586"/>
                  <a:pt x="3594911" y="1028700"/>
                  <a:pt x="3552829" y="1028700"/>
                </a:cubicBezTo>
                <a:lnTo>
                  <a:pt x="76196" y="1028700"/>
                </a:lnTo>
                <a:cubicBezTo>
                  <a:pt x="34114" y="1028700"/>
                  <a:pt x="0" y="994586"/>
                  <a:pt x="0" y="95250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5" name="Shape 53"/>
          <p:cNvSpPr/>
          <p:nvPr/>
        </p:nvSpPr>
        <p:spPr>
          <a:xfrm>
            <a:off x="8126462" y="29622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95250" y="50602"/>
                </a:moveTo>
                <a:cubicBezTo>
                  <a:pt x="100199" y="50602"/>
                  <a:pt x="104180" y="54583"/>
                  <a:pt x="104180" y="59531"/>
                </a:cubicBezTo>
                <a:lnTo>
                  <a:pt x="104180" y="101203"/>
                </a:lnTo>
                <a:cubicBezTo>
                  <a:pt x="104180" y="106152"/>
                  <a:pt x="100199" y="110133"/>
                  <a:pt x="95250" y="110133"/>
                </a:cubicBezTo>
                <a:cubicBezTo>
                  <a:pt x="90301" y="110133"/>
                  <a:pt x="86320" y="106152"/>
                  <a:pt x="86320" y="101203"/>
                </a:cubicBezTo>
                <a:lnTo>
                  <a:pt x="86320" y="59531"/>
                </a:lnTo>
                <a:cubicBezTo>
                  <a:pt x="86320" y="54583"/>
                  <a:pt x="90301" y="50602"/>
                  <a:pt x="95250" y="50602"/>
                </a:cubicBezTo>
                <a:close/>
                <a:moveTo>
                  <a:pt x="85316" y="130969"/>
                </a:moveTo>
                <a:cubicBezTo>
                  <a:pt x="85090" y="127281"/>
                  <a:pt x="86929" y="123773"/>
                  <a:pt x="90090" y="121861"/>
                </a:cubicBezTo>
                <a:cubicBezTo>
                  <a:pt x="93251" y="119949"/>
                  <a:pt x="97212" y="119949"/>
                  <a:pt x="100373" y="121861"/>
                </a:cubicBezTo>
                <a:cubicBezTo>
                  <a:pt x="103534" y="123773"/>
                  <a:pt x="105373" y="127281"/>
                  <a:pt x="105147" y="130969"/>
                </a:cubicBezTo>
                <a:cubicBezTo>
                  <a:pt x="105373" y="134656"/>
                  <a:pt x="103534" y="138165"/>
                  <a:pt x="100373" y="140077"/>
                </a:cubicBezTo>
                <a:cubicBezTo>
                  <a:pt x="97212" y="141989"/>
                  <a:pt x="93251" y="141989"/>
                  <a:pt x="90090" y="140077"/>
                </a:cubicBezTo>
                <a:cubicBezTo>
                  <a:pt x="86929" y="138165"/>
                  <a:pt x="85090" y="134656"/>
                  <a:pt x="85316" y="130969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56" name="Text 54"/>
          <p:cNvSpPr/>
          <p:nvPr/>
        </p:nvSpPr>
        <p:spPr>
          <a:xfrm>
            <a:off x="8455075" y="2924175"/>
            <a:ext cx="3133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記住帳號密碼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455075" y="3228975"/>
            <a:ext cx="3124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請將Gmail地址和密碼記在安全的地方，這是你使用所有Google服務的鑰匙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7988350" y="3952875"/>
            <a:ext cx="3629025" cy="1028700"/>
          </a:xfrm>
          <a:custGeom>
            <a:avLst/>
            <a:gdLst/>
            <a:ahLst/>
            <a:cxnLst/>
            <a:rect l="l" t="t" r="r" b="b"/>
            <a:pathLst>
              <a:path w="3629025" h="1028700">
                <a:moveTo>
                  <a:pt x="76196" y="0"/>
                </a:moveTo>
                <a:lnTo>
                  <a:pt x="3552829" y="0"/>
                </a:lnTo>
                <a:cubicBezTo>
                  <a:pt x="3594911" y="0"/>
                  <a:pt x="3629025" y="34114"/>
                  <a:pt x="3629025" y="76196"/>
                </a:cubicBezTo>
                <a:lnTo>
                  <a:pt x="3629025" y="952504"/>
                </a:lnTo>
                <a:cubicBezTo>
                  <a:pt x="3629025" y="994586"/>
                  <a:pt x="3594911" y="1028700"/>
                  <a:pt x="3552829" y="1028700"/>
                </a:cubicBezTo>
                <a:lnTo>
                  <a:pt x="76196" y="1028700"/>
                </a:lnTo>
                <a:cubicBezTo>
                  <a:pt x="34114" y="1028700"/>
                  <a:pt x="0" y="994586"/>
                  <a:pt x="0" y="95250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9" name="Shape 57"/>
          <p:cNvSpPr/>
          <p:nvPr/>
        </p:nvSpPr>
        <p:spPr>
          <a:xfrm>
            <a:off x="8150275" y="4105275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5953" y="23812"/>
                </a:moveTo>
                <a:cubicBezTo>
                  <a:pt x="5953" y="10678"/>
                  <a:pt x="16632" y="0"/>
                  <a:pt x="29766" y="0"/>
                </a:cubicBezTo>
                <a:lnTo>
                  <a:pt x="113109" y="0"/>
                </a:lnTo>
                <a:cubicBezTo>
                  <a:pt x="126243" y="0"/>
                  <a:pt x="136922" y="10678"/>
                  <a:pt x="136922" y="23812"/>
                </a:cubicBezTo>
                <a:lnTo>
                  <a:pt x="136922" y="166688"/>
                </a:lnTo>
                <a:cubicBezTo>
                  <a:pt x="136922" y="179822"/>
                  <a:pt x="126243" y="190500"/>
                  <a:pt x="113109" y="190500"/>
                </a:cubicBezTo>
                <a:lnTo>
                  <a:pt x="29766" y="190500"/>
                </a:lnTo>
                <a:cubicBezTo>
                  <a:pt x="16632" y="190500"/>
                  <a:pt x="5953" y="179822"/>
                  <a:pt x="5953" y="166688"/>
                </a:cubicBezTo>
                <a:lnTo>
                  <a:pt x="5953" y="23812"/>
                </a:lnTo>
                <a:close/>
                <a:moveTo>
                  <a:pt x="29766" y="23812"/>
                </a:moveTo>
                <a:lnTo>
                  <a:pt x="29766" y="136922"/>
                </a:lnTo>
                <a:lnTo>
                  <a:pt x="113109" y="136922"/>
                </a:lnTo>
                <a:lnTo>
                  <a:pt x="113109" y="23812"/>
                </a:lnTo>
                <a:lnTo>
                  <a:pt x="29766" y="23812"/>
                </a:lnTo>
                <a:close/>
                <a:moveTo>
                  <a:pt x="71438" y="175617"/>
                </a:moveTo>
                <a:cubicBezTo>
                  <a:pt x="78023" y="175617"/>
                  <a:pt x="83344" y="170297"/>
                  <a:pt x="83344" y="163711"/>
                </a:cubicBezTo>
                <a:cubicBezTo>
                  <a:pt x="83344" y="157125"/>
                  <a:pt x="78023" y="151805"/>
                  <a:pt x="71438" y="151805"/>
                </a:cubicBezTo>
                <a:cubicBezTo>
                  <a:pt x="64852" y="151805"/>
                  <a:pt x="59531" y="157125"/>
                  <a:pt x="59531" y="163711"/>
                </a:cubicBezTo>
                <a:cubicBezTo>
                  <a:pt x="59531" y="170297"/>
                  <a:pt x="64852" y="175617"/>
                  <a:pt x="71438" y="175617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60" name="Text 58"/>
          <p:cNvSpPr/>
          <p:nvPr/>
        </p:nvSpPr>
        <p:spPr>
          <a:xfrm>
            <a:off x="8455075" y="4067175"/>
            <a:ext cx="3133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輔助郵箱建議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8455075" y="4371975"/>
            <a:ext cx="3124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建議添加一個常用的電子郵件（如學校郵箱或家長郵箱），方便日後找回帳號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7988350" y="5095875"/>
            <a:ext cx="3629025" cy="1028700"/>
          </a:xfrm>
          <a:custGeom>
            <a:avLst/>
            <a:gdLst/>
            <a:ahLst/>
            <a:cxnLst/>
            <a:rect l="l" t="t" r="r" b="b"/>
            <a:pathLst>
              <a:path w="3629025" h="1028700">
                <a:moveTo>
                  <a:pt x="76196" y="0"/>
                </a:moveTo>
                <a:lnTo>
                  <a:pt x="3552829" y="0"/>
                </a:lnTo>
                <a:cubicBezTo>
                  <a:pt x="3594911" y="0"/>
                  <a:pt x="3629025" y="34114"/>
                  <a:pt x="3629025" y="76196"/>
                </a:cubicBezTo>
                <a:lnTo>
                  <a:pt x="3629025" y="952504"/>
                </a:lnTo>
                <a:cubicBezTo>
                  <a:pt x="3629025" y="994586"/>
                  <a:pt x="3594911" y="1028700"/>
                  <a:pt x="3552829" y="1028700"/>
                </a:cubicBezTo>
                <a:lnTo>
                  <a:pt x="76196" y="1028700"/>
                </a:lnTo>
                <a:cubicBezTo>
                  <a:pt x="34114" y="1028700"/>
                  <a:pt x="0" y="994586"/>
                  <a:pt x="0" y="95250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63" name="Shape 61"/>
          <p:cNvSpPr/>
          <p:nvPr/>
        </p:nvSpPr>
        <p:spPr>
          <a:xfrm>
            <a:off x="8126462" y="52482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96962" y="0"/>
                  <a:pt x="98673" y="372"/>
                  <a:pt x="100236" y="1079"/>
                </a:cubicBezTo>
                <a:lnTo>
                  <a:pt x="170334" y="30807"/>
                </a:lnTo>
                <a:cubicBezTo>
                  <a:pt x="178519" y="34268"/>
                  <a:pt x="184621" y="42342"/>
                  <a:pt x="184584" y="52090"/>
                </a:cubicBezTo>
                <a:cubicBezTo>
                  <a:pt x="184398" y="88999"/>
                  <a:pt x="169218" y="156530"/>
                  <a:pt x="105110" y="187226"/>
                </a:cubicBezTo>
                <a:cubicBezTo>
                  <a:pt x="98896" y="190202"/>
                  <a:pt x="91678" y="190202"/>
                  <a:pt x="85465" y="187226"/>
                </a:cubicBezTo>
                <a:cubicBezTo>
                  <a:pt x="21320" y="156530"/>
                  <a:pt x="6176" y="88999"/>
                  <a:pt x="5990" y="52090"/>
                </a:cubicBezTo>
                <a:cubicBezTo>
                  <a:pt x="5953" y="42342"/>
                  <a:pt x="12055" y="34268"/>
                  <a:pt x="20241" y="30807"/>
                </a:cubicBezTo>
                <a:lnTo>
                  <a:pt x="90301" y="1079"/>
                </a:lnTo>
                <a:cubicBezTo>
                  <a:pt x="91864" y="372"/>
                  <a:pt x="93538" y="0"/>
                  <a:pt x="95250" y="0"/>
                </a:cubicBezTo>
                <a:close/>
                <a:moveTo>
                  <a:pt x="95250" y="24854"/>
                </a:moveTo>
                <a:lnTo>
                  <a:pt x="95250" y="165534"/>
                </a:lnTo>
                <a:cubicBezTo>
                  <a:pt x="146596" y="140680"/>
                  <a:pt x="160400" y="85613"/>
                  <a:pt x="160734" y="52648"/>
                </a:cubicBezTo>
                <a:lnTo>
                  <a:pt x="95250" y="24892"/>
                </a:lnTo>
                <a:lnTo>
                  <a:pt x="95250" y="24892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64" name="Text 62"/>
          <p:cNvSpPr/>
          <p:nvPr/>
        </p:nvSpPr>
        <p:spPr>
          <a:xfrm>
            <a:off x="8455075" y="5210175"/>
            <a:ext cx="3133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帳號安全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8455075" y="5514975"/>
            <a:ext cx="3124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不要與他人分享你的密碼，定期更換密碼以確保帳號安全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登入Google與進入Google Slides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81000" y="838200"/>
            <a:ext cx="914400" cy="57150"/>
          </a:xfrm>
          <a:custGeom>
            <a:avLst/>
            <a:gdLst/>
            <a:ahLst/>
            <a:cxnLst/>
            <a:rect l="l" t="t" r="r" b="b"/>
            <a:pathLst>
              <a:path w="914400" h="57150">
                <a:moveTo>
                  <a:pt x="0" y="0"/>
                </a:moveTo>
                <a:lnTo>
                  <a:pt x="914400" y="0"/>
                </a:lnTo>
                <a:lnTo>
                  <a:pt x="9144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34A853"/>
          </a:solidFill>
          <a:ln/>
        </p:spPr>
      </p:sp>
      <p:sp>
        <p:nvSpPr>
          <p:cNvPr id="4" name="Text 2"/>
          <p:cNvSpPr/>
          <p:nvPr/>
        </p:nvSpPr>
        <p:spPr>
          <a:xfrm>
            <a:off x="381000" y="97155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學會登入後，就能開始使用Google Slides了！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390650"/>
            <a:ext cx="6762750" cy="2247900"/>
          </a:xfrm>
          <a:custGeom>
            <a:avLst/>
            <a:gdLst/>
            <a:ahLst/>
            <a:cxnLst/>
            <a:rect l="l" t="t" r="r" b="b"/>
            <a:pathLst>
              <a:path w="6762750" h="2247900">
                <a:moveTo>
                  <a:pt x="114306" y="0"/>
                </a:moveTo>
                <a:lnTo>
                  <a:pt x="6648444" y="0"/>
                </a:lnTo>
                <a:cubicBezTo>
                  <a:pt x="6711574" y="0"/>
                  <a:pt x="6762750" y="51176"/>
                  <a:pt x="6762750" y="114306"/>
                </a:cubicBezTo>
                <a:lnTo>
                  <a:pt x="6762750" y="2133594"/>
                </a:lnTo>
                <a:cubicBezTo>
                  <a:pt x="6762750" y="2196724"/>
                  <a:pt x="6711574" y="2247900"/>
                  <a:pt x="6648444" y="2247900"/>
                </a:cubicBezTo>
                <a:lnTo>
                  <a:pt x="114306" y="2247900"/>
                </a:lnTo>
                <a:cubicBezTo>
                  <a:pt x="51176" y="2247900"/>
                  <a:pt x="0" y="2196724"/>
                  <a:pt x="0" y="2133594"/>
                </a:cubicBezTo>
                <a:lnTo>
                  <a:pt x="0" y="114306"/>
                </a:lnTo>
                <a:cubicBezTo>
                  <a:pt x="0" y="51176"/>
                  <a:pt x="51176" y="0"/>
                  <a:pt x="11430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533400" y="1543050"/>
            <a:ext cx="6553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登入Google帳號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33400" y="20383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4285F4">
              <a:alpha val="10196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495300" y="20383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52500" y="2038350"/>
            <a:ext cx="61150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開啟瀏覽器，前往 </a:t>
            </a:r>
            <a:r>
              <a:rPr lang="en-US" sz="1200" b="1" dirty="0">
                <a:solidFill>
                  <a:srgbClr val="4285F4"/>
                </a:solidFill>
                <a:highlight>
                  <a:srgbClr val="4285F4">
                    <a:alpha val="1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google.com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33400" y="24193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4285F4">
              <a:alpha val="1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495300" y="24193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952500" y="2419350"/>
            <a:ext cx="61150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點擊右上角的「登入」按鈕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33400" y="28003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4285F4">
              <a:alpha val="10196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495300" y="28003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952500" y="2800350"/>
            <a:ext cx="61150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輸入你的Gmail地址，點擊「下一步」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33400" y="31813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4285F4">
              <a:alpha val="10196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495300" y="31813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4285F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52500" y="3181350"/>
            <a:ext cx="61150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輸入密碼，點擊「下一步」完成登入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81000" y="3752850"/>
            <a:ext cx="6762750" cy="1866900"/>
          </a:xfrm>
          <a:custGeom>
            <a:avLst/>
            <a:gdLst/>
            <a:ahLst/>
            <a:cxnLst/>
            <a:rect l="l" t="t" r="r" b="b"/>
            <a:pathLst>
              <a:path w="6762750" h="1866900">
                <a:moveTo>
                  <a:pt x="114292" y="0"/>
                </a:moveTo>
                <a:lnTo>
                  <a:pt x="6648458" y="0"/>
                </a:lnTo>
                <a:cubicBezTo>
                  <a:pt x="6711580" y="0"/>
                  <a:pt x="6762750" y="51170"/>
                  <a:pt x="6762750" y="114292"/>
                </a:cubicBezTo>
                <a:lnTo>
                  <a:pt x="6762750" y="1752608"/>
                </a:lnTo>
                <a:cubicBezTo>
                  <a:pt x="6762750" y="1815730"/>
                  <a:pt x="6711580" y="1866900"/>
                  <a:pt x="6648458" y="1866900"/>
                </a:cubicBezTo>
                <a:lnTo>
                  <a:pt x="114292" y="1866900"/>
                </a:lnTo>
                <a:cubicBezTo>
                  <a:pt x="51170" y="1866900"/>
                  <a:pt x="0" y="1815730"/>
                  <a:pt x="0" y="1752608"/>
                </a:cubicBezTo>
                <a:lnTo>
                  <a:pt x="0" y="114292"/>
                </a:lnTo>
                <a:cubicBezTo>
                  <a:pt x="0" y="51170"/>
                  <a:pt x="51170" y="0"/>
                  <a:pt x="11429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57150" dist="381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533400" y="3905250"/>
            <a:ext cx="65532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進入Google Slides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33400" y="44005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BBC04">
              <a:alpha val="10196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495300" y="44005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BBC0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52500" y="4400550"/>
            <a:ext cx="61150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登入Google後，點擊右上角的</a:t>
            </a:r>
            <a:r>
              <a:rPr lang="en-US" sz="1200" b="1" dirty="0">
                <a:solidFill>
                  <a:srgbClr val="FBBC04"/>
                </a:solidFill>
                <a:highlight>
                  <a:srgbClr val="FBBC04">
                    <a:alpha val="1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 九宮格選單 </a:t>
            </a: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（Google應用程式）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33400" y="47815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BBC04">
              <a:alpha val="10196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495300" y="47815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BBC0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52500" y="4781550"/>
            <a:ext cx="61150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在選單中找到「簡報」圖示，點擊進入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33400" y="51625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BBC04">
              <a:alpha val="10196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495300" y="5162550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BBC0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52500" y="5162550"/>
            <a:ext cx="61150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或者直接在網址列輸入 </a:t>
            </a:r>
            <a:r>
              <a:rPr lang="en-US" sz="1200" b="1" dirty="0">
                <a:solidFill>
                  <a:srgbClr val="FBBC04"/>
                </a:solidFill>
                <a:highlight>
                  <a:srgbClr val="FBBC04">
                    <a:alpha val="1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slides.google.com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7300020" y="1390650"/>
            <a:ext cx="4514850" cy="3790950"/>
          </a:xfrm>
          <a:custGeom>
            <a:avLst/>
            <a:gdLst/>
            <a:ahLst/>
            <a:cxnLst/>
            <a:rect l="l" t="t" r="r" b="b"/>
            <a:pathLst>
              <a:path w="4514850" h="3790950">
                <a:moveTo>
                  <a:pt x="152396" y="0"/>
                </a:moveTo>
                <a:lnTo>
                  <a:pt x="4362454" y="0"/>
                </a:lnTo>
                <a:cubicBezTo>
                  <a:pt x="4446620" y="0"/>
                  <a:pt x="4514850" y="68230"/>
                  <a:pt x="4514850" y="152396"/>
                </a:cubicBezTo>
                <a:lnTo>
                  <a:pt x="4514850" y="3638554"/>
                </a:lnTo>
                <a:cubicBezTo>
                  <a:pt x="4514850" y="3722720"/>
                  <a:pt x="4446620" y="3790950"/>
                  <a:pt x="4362454" y="3790950"/>
                </a:cubicBezTo>
                <a:lnTo>
                  <a:pt x="152396" y="3790950"/>
                </a:lnTo>
                <a:cubicBezTo>
                  <a:pt x="68230" y="3790950"/>
                  <a:pt x="0" y="3722720"/>
                  <a:pt x="0" y="3638554"/>
                </a:cubicBezTo>
                <a:lnTo>
                  <a:pt x="0" y="152396"/>
                </a:lnTo>
                <a:cubicBezTo>
                  <a:pt x="0" y="68230"/>
                  <a:pt x="68230" y="0"/>
                  <a:pt x="152396" y="0"/>
                </a:cubicBezTo>
                <a:close/>
              </a:path>
            </a:pathLst>
          </a:custGeom>
          <a:gradFill flip="none" rotWithShape="1">
            <a:gsLst>
              <a:gs pos="0">
                <a:srgbClr val="4285F4"/>
              </a:gs>
              <a:gs pos="100000">
                <a:srgbClr val="34A853"/>
              </a:gs>
            </a:gsLst>
            <a:lin ang="2700000" scaled="1"/>
          </a:gradFill>
          <a:ln/>
        </p:spPr>
      </p:sp>
      <p:sp>
        <p:nvSpPr>
          <p:cNvPr id="31" name="Shape 29"/>
          <p:cNvSpPr/>
          <p:nvPr/>
        </p:nvSpPr>
        <p:spPr>
          <a:xfrm>
            <a:off x="9326910" y="16097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14300" y="285750"/>
                </a:moveTo>
                <a:lnTo>
                  <a:pt x="21878" y="285750"/>
                </a:lnTo>
                <a:cubicBezTo>
                  <a:pt x="-357" y="285750"/>
                  <a:pt x="-14020" y="261551"/>
                  <a:pt x="-2590" y="242441"/>
                </a:cubicBezTo>
                <a:lnTo>
                  <a:pt x="44648" y="163681"/>
                </a:lnTo>
                <a:cubicBezTo>
                  <a:pt x="52417" y="150733"/>
                  <a:pt x="66348" y="142875"/>
                  <a:pt x="81439" y="142875"/>
                </a:cubicBezTo>
                <a:lnTo>
                  <a:pt x="166271" y="142875"/>
                </a:lnTo>
                <a:cubicBezTo>
                  <a:pt x="234226" y="27771"/>
                  <a:pt x="335578" y="21967"/>
                  <a:pt x="403354" y="31879"/>
                </a:cubicBezTo>
                <a:cubicBezTo>
                  <a:pt x="414784" y="33576"/>
                  <a:pt x="423714" y="42505"/>
                  <a:pt x="425321" y="53846"/>
                </a:cubicBezTo>
                <a:cubicBezTo>
                  <a:pt x="435233" y="121622"/>
                  <a:pt x="429429" y="222974"/>
                  <a:pt x="314325" y="290929"/>
                </a:cubicBezTo>
                <a:lnTo>
                  <a:pt x="314325" y="375761"/>
                </a:lnTo>
                <a:cubicBezTo>
                  <a:pt x="314325" y="390852"/>
                  <a:pt x="306467" y="404783"/>
                  <a:pt x="293519" y="412552"/>
                </a:cubicBezTo>
                <a:lnTo>
                  <a:pt x="214759" y="459790"/>
                </a:lnTo>
                <a:cubicBezTo>
                  <a:pt x="195739" y="471220"/>
                  <a:pt x="171450" y="457468"/>
                  <a:pt x="171450" y="435322"/>
                </a:cubicBezTo>
                <a:lnTo>
                  <a:pt x="171450" y="342900"/>
                </a:lnTo>
                <a:cubicBezTo>
                  <a:pt x="171450" y="311378"/>
                  <a:pt x="145822" y="285750"/>
                  <a:pt x="114300" y="285750"/>
                </a:cubicBezTo>
                <a:lnTo>
                  <a:pt x="114211" y="285750"/>
                </a:lnTo>
                <a:close/>
                <a:moveTo>
                  <a:pt x="357188" y="142875"/>
                </a:moveTo>
                <a:cubicBezTo>
                  <a:pt x="357188" y="119219"/>
                  <a:pt x="337981" y="100013"/>
                  <a:pt x="314325" y="100013"/>
                </a:cubicBezTo>
                <a:cubicBezTo>
                  <a:pt x="290669" y="100013"/>
                  <a:pt x="271463" y="119219"/>
                  <a:pt x="271463" y="142875"/>
                </a:cubicBezTo>
                <a:cubicBezTo>
                  <a:pt x="271463" y="166531"/>
                  <a:pt x="290669" y="185738"/>
                  <a:pt x="314325" y="185738"/>
                </a:cubicBezTo>
                <a:cubicBezTo>
                  <a:pt x="337981" y="185738"/>
                  <a:pt x="357188" y="166531"/>
                  <a:pt x="357188" y="142875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32" name="Text 30"/>
          <p:cNvSpPr/>
          <p:nvPr/>
        </p:nvSpPr>
        <p:spPr>
          <a:xfrm>
            <a:off x="7433370" y="2181225"/>
            <a:ext cx="42481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快速進入方法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7490520" y="2714625"/>
            <a:ext cx="4133850" cy="1066800"/>
          </a:xfrm>
          <a:custGeom>
            <a:avLst/>
            <a:gdLst/>
            <a:ahLst/>
            <a:cxnLst/>
            <a:rect l="l" t="t" r="r" b="b"/>
            <a:pathLst>
              <a:path w="4133850" h="1066800">
                <a:moveTo>
                  <a:pt x="76202" y="0"/>
                </a:moveTo>
                <a:lnTo>
                  <a:pt x="4057648" y="0"/>
                </a:lnTo>
                <a:cubicBezTo>
                  <a:pt x="4099733" y="0"/>
                  <a:pt x="4133850" y="34117"/>
                  <a:pt x="4133850" y="76202"/>
                </a:cubicBezTo>
                <a:lnTo>
                  <a:pt x="4133850" y="990598"/>
                </a:lnTo>
                <a:cubicBezTo>
                  <a:pt x="4133850" y="1032683"/>
                  <a:pt x="4099733" y="1066800"/>
                  <a:pt x="4057648" y="1066800"/>
                </a:cubicBezTo>
                <a:lnTo>
                  <a:pt x="76202" y="1066800"/>
                </a:lnTo>
                <a:cubicBezTo>
                  <a:pt x="34117" y="1066800"/>
                  <a:pt x="0" y="1032683"/>
                  <a:pt x="0" y="9905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7616726" y="286702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15156" y="-7032"/>
                </a:moveTo>
                <a:cubicBezTo>
                  <a:pt x="113630" y="-10009"/>
                  <a:pt x="110542" y="-11906"/>
                  <a:pt x="107193" y="-11906"/>
                </a:cubicBezTo>
                <a:cubicBezTo>
                  <a:pt x="103845" y="-11906"/>
                  <a:pt x="100757" y="-10009"/>
                  <a:pt x="99231" y="-7032"/>
                </a:cubicBezTo>
                <a:lnTo>
                  <a:pt x="71847" y="46620"/>
                </a:lnTo>
                <a:lnTo>
                  <a:pt x="12353" y="56071"/>
                </a:lnTo>
                <a:cubicBezTo>
                  <a:pt x="9041" y="56592"/>
                  <a:pt x="6288" y="58936"/>
                  <a:pt x="5246" y="62136"/>
                </a:cubicBezTo>
                <a:cubicBezTo>
                  <a:pt x="4204" y="65336"/>
                  <a:pt x="5060" y="68833"/>
                  <a:pt x="7404" y="71214"/>
                </a:cubicBezTo>
                <a:lnTo>
                  <a:pt x="49969" y="113816"/>
                </a:lnTo>
                <a:lnTo>
                  <a:pt x="40593" y="173310"/>
                </a:lnTo>
                <a:cubicBezTo>
                  <a:pt x="40072" y="176622"/>
                  <a:pt x="41449" y="179970"/>
                  <a:pt x="44165" y="181942"/>
                </a:cubicBezTo>
                <a:cubicBezTo>
                  <a:pt x="46881" y="183914"/>
                  <a:pt x="50453" y="184212"/>
                  <a:pt x="53467" y="182687"/>
                </a:cubicBezTo>
                <a:lnTo>
                  <a:pt x="107193" y="155377"/>
                </a:lnTo>
                <a:lnTo>
                  <a:pt x="160883" y="182687"/>
                </a:lnTo>
                <a:cubicBezTo>
                  <a:pt x="163860" y="184212"/>
                  <a:pt x="167469" y="183914"/>
                  <a:pt x="170185" y="181942"/>
                </a:cubicBezTo>
                <a:cubicBezTo>
                  <a:pt x="172901" y="179970"/>
                  <a:pt x="174278" y="176659"/>
                  <a:pt x="173757" y="173310"/>
                </a:cubicBezTo>
                <a:lnTo>
                  <a:pt x="164343" y="113816"/>
                </a:lnTo>
                <a:lnTo>
                  <a:pt x="206908" y="71214"/>
                </a:lnTo>
                <a:cubicBezTo>
                  <a:pt x="209290" y="68833"/>
                  <a:pt x="210108" y="65336"/>
                  <a:pt x="209066" y="62136"/>
                </a:cubicBezTo>
                <a:cubicBezTo>
                  <a:pt x="208025" y="58936"/>
                  <a:pt x="205308" y="56592"/>
                  <a:pt x="201960" y="56071"/>
                </a:cubicBezTo>
                <a:lnTo>
                  <a:pt x="142503" y="46620"/>
                </a:lnTo>
                <a:lnTo>
                  <a:pt x="115156" y="-7032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35" name="Text 33"/>
          <p:cNvSpPr/>
          <p:nvPr/>
        </p:nvSpPr>
        <p:spPr>
          <a:xfrm>
            <a:off x="7957245" y="2828925"/>
            <a:ext cx="1457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方法一：書籤收藏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604820" y="3171825"/>
            <a:ext cx="39814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將 slides.google.com 加入瀏覽器書籤，下次直接點擊即可進入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7490520" y="3895725"/>
            <a:ext cx="4133850" cy="1066800"/>
          </a:xfrm>
          <a:custGeom>
            <a:avLst/>
            <a:gdLst/>
            <a:ahLst/>
            <a:cxnLst/>
            <a:rect l="l" t="t" r="r" b="b"/>
            <a:pathLst>
              <a:path w="4133850" h="1066800">
                <a:moveTo>
                  <a:pt x="76202" y="0"/>
                </a:moveTo>
                <a:lnTo>
                  <a:pt x="4057648" y="0"/>
                </a:lnTo>
                <a:cubicBezTo>
                  <a:pt x="4099733" y="0"/>
                  <a:pt x="4133850" y="34117"/>
                  <a:pt x="4133850" y="76202"/>
                </a:cubicBezTo>
                <a:lnTo>
                  <a:pt x="4133850" y="990598"/>
                </a:lnTo>
                <a:cubicBezTo>
                  <a:pt x="4133850" y="1032683"/>
                  <a:pt x="4099733" y="1066800"/>
                  <a:pt x="4057648" y="1066800"/>
                </a:cubicBezTo>
                <a:lnTo>
                  <a:pt x="76202" y="1066800"/>
                </a:lnTo>
                <a:cubicBezTo>
                  <a:pt x="34117" y="1066800"/>
                  <a:pt x="0" y="1032683"/>
                  <a:pt x="0" y="9905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7616726" y="404812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15156" y="-7032"/>
                </a:moveTo>
                <a:cubicBezTo>
                  <a:pt x="113630" y="-10009"/>
                  <a:pt x="110542" y="-11906"/>
                  <a:pt x="107193" y="-11906"/>
                </a:cubicBezTo>
                <a:cubicBezTo>
                  <a:pt x="103845" y="-11906"/>
                  <a:pt x="100757" y="-10009"/>
                  <a:pt x="99231" y="-7032"/>
                </a:cubicBezTo>
                <a:lnTo>
                  <a:pt x="71847" y="46620"/>
                </a:lnTo>
                <a:lnTo>
                  <a:pt x="12353" y="56071"/>
                </a:lnTo>
                <a:cubicBezTo>
                  <a:pt x="9041" y="56592"/>
                  <a:pt x="6288" y="58936"/>
                  <a:pt x="5246" y="62136"/>
                </a:cubicBezTo>
                <a:cubicBezTo>
                  <a:pt x="4204" y="65336"/>
                  <a:pt x="5060" y="68833"/>
                  <a:pt x="7404" y="71214"/>
                </a:cubicBezTo>
                <a:lnTo>
                  <a:pt x="49969" y="113816"/>
                </a:lnTo>
                <a:lnTo>
                  <a:pt x="40593" y="173310"/>
                </a:lnTo>
                <a:cubicBezTo>
                  <a:pt x="40072" y="176622"/>
                  <a:pt x="41449" y="179970"/>
                  <a:pt x="44165" y="181942"/>
                </a:cubicBezTo>
                <a:cubicBezTo>
                  <a:pt x="46881" y="183914"/>
                  <a:pt x="50453" y="184212"/>
                  <a:pt x="53467" y="182687"/>
                </a:cubicBezTo>
                <a:lnTo>
                  <a:pt x="107193" y="155377"/>
                </a:lnTo>
                <a:lnTo>
                  <a:pt x="160883" y="182687"/>
                </a:lnTo>
                <a:cubicBezTo>
                  <a:pt x="163860" y="184212"/>
                  <a:pt x="167469" y="183914"/>
                  <a:pt x="170185" y="181942"/>
                </a:cubicBezTo>
                <a:cubicBezTo>
                  <a:pt x="172901" y="179970"/>
                  <a:pt x="174278" y="176659"/>
                  <a:pt x="173757" y="173310"/>
                </a:cubicBezTo>
                <a:lnTo>
                  <a:pt x="164343" y="113816"/>
                </a:lnTo>
                <a:lnTo>
                  <a:pt x="206908" y="71214"/>
                </a:lnTo>
                <a:cubicBezTo>
                  <a:pt x="209290" y="68833"/>
                  <a:pt x="210108" y="65336"/>
                  <a:pt x="209066" y="62136"/>
                </a:cubicBezTo>
                <a:cubicBezTo>
                  <a:pt x="208025" y="58936"/>
                  <a:pt x="205308" y="56592"/>
                  <a:pt x="201960" y="56071"/>
                </a:cubicBezTo>
                <a:lnTo>
                  <a:pt x="142503" y="46620"/>
                </a:lnTo>
                <a:lnTo>
                  <a:pt x="115156" y="-7032"/>
                </a:ln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39" name="Text 37"/>
          <p:cNvSpPr/>
          <p:nvPr/>
        </p:nvSpPr>
        <p:spPr>
          <a:xfrm>
            <a:off x="7957245" y="4010025"/>
            <a:ext cx="1457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方法二：桌面捷徑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604820" y="4352925"/>
            <a:ext cx="39814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在Chrome中，點擊右上角「⋯」→「更多工具」→「建立捷徑」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309545" y="5305425"/>
            <a:ext cx="4495800" cy="1162050"/>
          </a:xfrm>
          <a:custGeom>
            <a:avLst/>
            <a:gdLst/>
            <a:ahLst/>
            <a:cxnLst/>
            <a:rect l="l" t="t" r="r" b="b"/>
            <a:pathLst>
              <a:path w="4495800" h="1162050">
                <a:moveTo>
                  <a:pt x="114299" y="0"/>
                </a:moveTo>
                <a:lnTo>
                  <a:pt x="4381501" y="0"/>
                </a:lnTo>
                <a:cubicBezTo>
                  <a:pt x="4444626" y="0"/>
                  <a:pt x="4495800" y="51174"/>
                  <a:pt x="4495800" y="114299"/>
                </a:cubicBezTo>
                <a:lnTo>
                  <a:pt x="4495800" y="1047751"/>
                </a:lnTo>
                <a:cubicBezTo>
                  <a:pt x="4495800" y="1110876"/>
                  <a:pt x="4444626" y="1162050"/>
                  <a:pt x="4381501" y="1162050"/>
                </a:cubicBezTo>
                <a:lnTo>
                  <a:pt x="114299" y="1162050"/>
                </a:lnTo>
                <a:cubicBezTo>
                  <a:pt x="51174" y="1162050"/>
                  <a:pt x="0" y="1110876"/>
                  <a:pt x="0" y="1047751"/>
                </a:cubicBezTo>
                <a:lnTo>
                  <a:pt x="0" y="114299"/>
                </a:lnTo>
                <a:cubicBezTo>
                  <a:pt x="0" y="51174"/>
                  <a:pt x="51174" y="0"/>
                  <a:pt x="114299" y="0"/>
                </a:cubicBezTo>
                <a:close/>
              </a:path>
            </a:pathLst>
          </a:custGeom>
          <a:solidFill>
            <a:srgbClr val="FBBC04">
              <a:alpha val="10196"/>
            </a:srgbClr>
          </a:solidFill>
          <a:ln w="25400">
            <a:solidFill>
              <a:srgbClr val="FBBC04">
                <a:alpha val="30196"/>
              </a:srgbClr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7528620" y="550545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FBBC04"/>
          </a:solidFill>
          <a:ln/>
        </p:spPr>
      </p:sp>
      <p:sp>
        <p:nvSpPr>
          <p:cNvPr id="43" name="Text 41"/>
          <p:cNvSpPr/>
          <p:nvPr/>
        </p:nvSpPr>
        <p:spPr>
          <a:xfrm>
            <a:off x="7871520" y="5467350"/>
            <a:ext cx="3857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0212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小提醒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7871520" y="5810250"/>
            <a:ext cx="3848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5F636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登入後，Google會記住你的帳號一段時間，下次使用同一台電腦時可能會自動登入，非常方便！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BC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blogger.googleusercontent.com/9085afd6ecb1dfd045567affdb9a9281ffac54bd.png"/>
          <p:cNvPicPr>
            <a:picLocks noChangeAspect="1"/>
          </p:cNvPicPr>
          <p:nvPr/>
        </p:nvPicPr>
        <p:blipFill>
          <a:blip r:embed="rId3">
            <a:alphaModFix amt="25000"/>
          </a:blip>
          <a:srcRect l="6695" r="669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BBC04">
                  <a:alpha val="95000"/>
                </a:srgbClr>
              </a:gs>
              <a:gs pos="100000">
                <a:srgbClr val="FBBC04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6764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57200" y="0"/>
                </a:lnTo>
                <a:cubicBezTo>
                  <a:pt x="709536" y="0"/>
                  <a:pt x="914400" y="204864"/>
                  <a:pt x="914400" y="457200"/>
                </a:cubicBezTo>
                <a:lnTo>
                  <a:pt x="914400" y="457200"/>
                </a:lnTo>
                <a:cubicBezTo>
                  <a:pt x="914400" y="709536"/>
                  <a:pt x="709536" y="914400"/>
                  <a:pt x="457200" y="914400"/>
                </a:cubicBezTo>
                <a:lnTo>
                  <a:pt x="457200" y="914400"/>
                </a:lnTo>
                <a:cubicBezTo>
                  <a:pt x="204864" y="914400"/>
                  <a:pt x="0" y="709536"/>
                  <a:pt x="0" y="457200"/>
                </a:cubicBezTo>
                <a:lnTo>
                  <a:pt x="0" y="457200"/>
                </a:lnTo>
                <a:cubicBezTo>
                  <a:pt x="0" y="204864"/>
                  <a:pt x="204864" y="0"/>
                  <a:pt x="4572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90984" y="1847850"/>
            <a:ext cx="98107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524000" y="1676400"/>
            <a:ext cx="38100" cy="914400"/>
          </a:xfrm>
          <a:custGeom>
            <a:avLst/>
            <a:gdLst/>
            <a:ahLst/>
            <a:cxnLst/>
            <a:rect l="l" t="t" r="r" b="b"/>
            <a:pathLst>
              <a:path w="38100" h="914400">
                <a:moveTo>
                  <a:pt x="0" y="0"/>
                </a:moveTo>
                <a:lnTo>
                  <a:pt x="38100" y="0"/>
                </a:lnTo>
                <a:lnTo>
                  <a:pt x="381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2895600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Google Slides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基礎介紹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838700"/>
            <a:ext cx="11572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認識這個雲端簡報工具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910</Words>
  <Application>Microsoft Office PowerPoint</Application>
  <PresentationFormat>寬螢幕</PresentationFormat>
  <Paragraphs>282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Calibri</vt:lpstr>
      <vt:lpstr>Arial</vt:lpstr>
      <vt:lpstr>MiSans</vt:lpstr>
      <vt:lpstr>Custom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Slides 入門教學</dc:title>
  <dc:subject>Google Slides 入門教學</dc:subject>
  <dc:creator>Kimi</dc:creator>
  <cp:lastModifiedBy>Anson</cp:lastModifiedBy>
  <cp:revision>4</cp:revision>
  <dcterms:created xsi:type="dcterms:W3CDTF">2026-03-01T18:32:15Z</dcterms:created>
  <dcterms:modified xsi:type="dcterms:W3CDTF">2026-03-01T18:57:38Z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{"Label":"Google Slides 入門教學","ContentProducer":"001191110108MACG2KBH8F10000","ProduceID":"19caa8fa-3002-80cb-8000-0000672b467f","ReservedCode1":"","ContentPropagator":"001191110108MACG2KBH8F20000","PropagateID":"19caa8fa-3002-80cb-8000-0000672b467f","Res</vt:lpwstr>
  </property>
</Properties>
</file>